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09" r:id="rId3"/>
  </p:sldMasterIdLst>
  <p:notesMasterIdLst>
    <p:notesMasterId r:id="rId22"/>
  </p:notesMasterIdLst>
  <p:handoutMasterIdLst>
    <p:handoutMasterId r:id="rId23"/>
  </p:handoutMasterIdLst>
  <p:sldIdLst>
    <p:sldId id="293" r:id="rId4"/>
    <p:sldId id="272" r:id="rId5"/>
    <p:sldId id="280" r:id="rId6"/>
    <p:sldId id="257" r:id="rId7"/>
    <p:sldId id="258" r:id="rId8"/>
    <p:sldId id="276" r:id="rId9"/>
    <p:sldId id="259" r:id="rId10"/>
    <p:sldId id="291" r:id="rId11"/>
    <p:sldId id="264" r:id="rId12"/>
    <p:sldId id="277" r:id="rId13"/>
    <p:sldId id="281" r:id="rId14"/>
    <p:sldId id="282" r:id="rId15"/>
    <p:sldId id="283" r:id="rId16"/>
    <p:sldId id="284" r:id="rId17"/>
    <p:sldId id="285" r:id="rId18"/>
    <p:sldId id="287" r:id="rId19"/>
    <p:sldId id="28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1F23B8-3173-4534-9EA3-2CC3BE25F0A6}" v="7" dt="2022-08-30T12:02:09.516"/>
    <p1510:client id="{CEDBA254-AB75-4BF5-9488-85016C7A9CB6}" v="8" dt="2023-09-09T14:55:07.381"/>
    <p1510:client id="{F7147A1B-6E47-4E14-A91D-997FAD756D05}" v="2" dt="2023-09-09T18:27:15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06144 - Monideepa Kundu ( Sinthi )" userId="S::1906144@eee.buet.ac.bd::fb68b79f-c51c-4647-bd48-a5371082bce9" providerId="AD" clId="Web-{CEDBA254-AB75-4BF5-9488-85016C7A9CB6}"/>
    <pc:docChg chg="modSld">
      <pc:chgData name="1906144 - Monideepa Kundu ( Sinthi )" userId="S::1906144@eee.buet.ac.bd::fb68b79f-c51c-4647-bd48-a5371082bce9" providerId="AD" clId="Web-{CEDBA254-AB75-4BF5-9488-85016C7A9CB6}" dt="2023-09-09T14:55:07.381" v="0" actId="20577"/>
      <pc:docMkLst>
        <pc:docMk/>
      </pc:docMkLst>
      <pc:sldChg chg="modSp">
        <pc:chgData name="1906144 - Monideepa Kundu ( Sinthi )" userId="S::1906144@eee.buet.ac.bd::fb68b79f-c51c-4647-bd48-a5371082bce9" providerId="AD" clId="Web-{CEDBA254-AB75-4BF5-9488-85016C7A9CB6}" dt="2023-09-09T14:55:07.381" v="0" actId="20577"/>
        <pc:sldMkLst>
          <pc:docMk/>
          <pc:sldMk cId="2778246567" sldId="256"/>
        </pc:sldMkLst>
        <pc:spChg chg="mod">
          <ac:chgData name="1906144 - Monideepa Kundu ( Sinthi )" userId="S::1906144@eee.buet.ac.bd::fb68b79f-c51c-4647-bd48-a5371082bce9" providerId="AD" clId="Web-{CEDBA254-AB75-4BF5-9488-85016C7A9CB6}" dt="2023-09-09T14:55:07.381" v="0" actId="20577"/>
          <ac:spMkLst>
            <pc:docMk/>
            <pc:sldMk cId="2778246567" sldId="256"/>
            <ac:spMk id="2" creationId="{8146C925-AD3C-084C-A393-173805EA7DAE}"/>
          </ac:spMkLst>
        </pc:spChg>
      </pc:sldChg>
    </pc:docChg>
  </pc:docChgLst>
  <pc:docChgLst>
    <pc:chgData name="1706026 - Md. Boktiar Mahbub Murad" userId="S::1706026@eee.buet.ac.bd::e3dc5a42-ed1d-47f2-bbf5-55173c85ce9b" providerId="AD" clId="Web-{531F23B8-3173-4534-9EA3-2CC3BE25F0A6}"/>
    <pc:docChg chg="modSld">
      <pc:chgData name="1706026 - Md. Boktiar Mahbub Murad" userId="S::1706026@eee.buet.ac.bd::e3dc5a42-ed1d-47f2-bbf5-55173c85ce9b" providerId="AD" clId="Web-{531F23B8-3173-4534-9EA3-2CC3BE25F0A6}" dt="2022-08-30T12:02:09.516" v="6" actId="20577"/>
      <pc:docMkLst>
        <pc:docMk/>
      </pc:docMkLst>
      <pc:sldChg chg="modSp">
        <pc:chgData name="1706026 - Md. Boktiar Mahbub Murad" userId="S::1706026@eee.buet.ac.bd::e3dc5a42-ed1d-47f2-bbf5-55173c85ce9b" providerId="AD" clId="Web-{531F23B8-3173-4534-9EA3-2CC3BE25F0A6}" dt="2022-08-30T12:02:09.516" v="6" actId="20577"/>
        <pc:sldMkLst>
          <pc:docMk/>
          <pc:sldMk cId="2778246567" sldId="256"/>
        </pc:sldMkLst>
        <pc:spChg chg="mod">
          <ac:chgData name="1706026 - Md. Boktiar Mahbub Murad" userId="S::1706026@eee.buet.ac.bd::e3dc5a42-ed1d-47f2-bbf5-55173c85ce9b" providerId="AD" clId="Web-{531F23B8-3173-4534-9EA3-2CC3BE25F0A6}" dt="2022-08-30T12:02:09.516" v="6" actId="20577"/>
          <ac:spMkLst>
            <pc:docMk/>
            <pc:sldMk cId="2778246567" sldId="256"/>
            <ac:spMk id="2" creationId="{8146C925-AD3C-084C-A393-173805EA7DAE}"/>
          </ac:spMkLst>
        </pc:spChg>
      </pc:sldChg>
    </pc:docChg>
  </pc:docChgLst>
  <pc:docChgLst>
    <pc:chgData clId="Web-{CEDBA254-AB75-4BF5-9488-85016C7A9CB6}"/>
    <pc:docChg chg="modSld">
      <pc:chgData name="" userId="" providerId="" clId="Web-{CEDBA254-AB75-4BF5-9488-85016C7A9CB6}" dt="2023-09-09T14:55:06.865" v="6" actId="20577"/>
      <pc:docMkLst>
        <pc:docMk/>
      </pc:docMkLst>
      <pc:sldChg chg="modSp">
        <pc:chgData name="" userId="" providerId="" clId="Web-{CEDBA254-AB75-4BF5-9488-85016C7A9CB6}" dt="2023-09-09T14:55:06.865" v="6" actId="20577"/>
        <pc:sldMkLst>
          <pc:docMk/>
          <pc:sldMk cId="2778246567" sldId="256"/>
        </pc:sldMkLst>
        <pc:spChg chg="mod">
          <ac:chgData name="" userId="" providerId="" clId="Web-{CEDBA254-AB75-4BF5-9488-85016C7A9CB6}" dt="2023-09-09T14:55:06.865" v="6" actId="20577"/>
          <ac:spMkLst>
            <pc:docMk/>
            <pc:sldMk cId="2778246567" sldId="256"/>
            <ac:spMk id="2" creationId="{8146C925-AD3C-084C-A393-173805EA7DAE}"/>
          </ac:spMkLst>
        </pc:spChg>
      </pc:sldChg>
    </pc:docChg>
  </pc:docChgLst>
  <pc:docChgLst>
    <pc:chgData name="1906139 - Rifah Nanzeeba" userId="S::1906139@eee.buet.ac.bd::7f105842-e4aa-43dd-9797-d4bfa4cf30b0" providerId="AD" clId="Web-{F7147A1B-6E47-4E14-A91D-997FAD756D05}"/>
    <pc:docChg chg="addSld delSld">
      <pc:chgData name="1906139 - Rifah Nanzeeba" userId="S::1906139@eee.buet.ac.bd::7f105842-e4aa-43dd-9797-d4bfa4cf30b0" providerId="AD" clId="Web-{F7147A1B-6E47-4E14-A91D-997FAD756D05}" dt="2023-09-09T18:27:15.264" v="1"/>
      <pc:docMkLst>
        <pc:docMk/>
      </pc:docMkLst>
      <pc:sldChg chg="new del">
        <pc:chgData name="1906139 - Rifah Nanzeeba" userId="S::1906139@eee.buet.ac.bd::7f105842-e4aa-43dd-9797-d4bfa4cf30b0" providerId="AD" clId="Web-{F7147A1B-6E47-4E14-A91D-997FAD756D05}" dt="2023-09-09T18:27:15.264" v="1"/>
        <pc:sldMkLst>
          <pc:docMk/>
          <pc:sldMk cId="1811374015" sldId="29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9AAFC1-61CD-4EA1-A5AD-272CBA4298C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5892CB-24C3-4895-B463-A91566C3F47B}">
      <dgm:prSet custT="1"/>
      <dgm:spPr/>
      <dgm:t>
        <a:bodyPr/>
        <a:lstStyle/>
        <a:p>
          <a:pPr rtl="0"/>
          <a:r>
            <a:rPr lang="en-US" sz="1800" b="1" dirty="0"/>
            <a:t>Innovative solution for water level monitoring</a:t>
          </a:r>
          <a:r>
            <a:rPr lang="en-US" sz="1800" dirty="0"/>
            <a:t>.</a:t>
          </a:r>
        </a:p>
      </dgm:t>
    </dgm:pt>
    <dgm:pt modelId="{B6B1ACC4-3C07-4A4B-ACBC-578CF38F9542}" type="parTrans" cxnId="{3C31DE33-98E9-40C2-90A7-B566CDEB7074}">
      <dgm:prSet/>
      <dgm:spPr/>
      <dgm:t>
        <a:bodyPr/>
        <a:lstStyle/>
        <a:p>
          <a:endParaRPr lang="en-US"/>
        </a:p>
      </dgm:t>
    </dgm:pt>
    <dgm:pt modelId="{61C4E14C-BB3F-4A52-AFEA-AA8D8BFF6CA2}" type="sibTrans" cxnId="{3C31DE33-98E9-40C2-90A7-B566CDEB7074}">
      <dgm:prSet/>
      <dgm:spPr/>
      <dgm:t>
        <a:bodyPr/>
        <a:lstStyle/>
        <a:p>
          <a:endParaRPr lang="en-US"/>
        </a:p>
      </dgm:t>
    </dgm:pt>
    <dgm:pt modelId="{89E2B67F-CED4-4BDC-B308-D516EB2DB577}">
      <dgm:prSet/>
      <dgm:spPr/>
      <dgm:t>
        <a:bodyPr/>
        <a:lstStyle/>
        <a:p>
          <a:pPr rtl="0"/>
          <a:r>
            <a:rPr lang="en-US" b="1" dirty="0"/>
            <a:t>Addresses water management needs in various sectors.</a:t>
          </a:r>
        </a:p>
      </dgm:t>
    </dgm:pt>
    <dgm:pt modelId="{74361FBF-5A8F-49A7-B1C2-F375F02B8DF0}" type="parTrans" cxnId="{D45C82C7-DA4D-4CB4-B514-D33FB693CA88}">
      <dgm:prSet/>
      <dgm:spPr/>
      <dgm:t>
        <a:bodyPr/>
        <a:lstStyle/>
        <a:p>
          <a:endParaRPr lang="en-US"/>
        </a:p>
      </dgm:t>
    </dgm:pt>
    <dgm:pt modelId="{D53DBBE5-7C60-47CE-A6C9-380F95E2A1B6}" type="sibTrans" cxnId="{D45C82C7-DA4D-4CB4-B514-D33FB693CA88}">
      <dgm:prSet/>
      <dgm:spPr/>
      <dgm:t>
        <a:bodyPr/>
        <a:lstStyle/>
        <a:p>
          <a:endParaRPr lang="en-US"/>
        </a:p>
      </dgm:t>
    </dgm:pt>
    <dgm:pt modelId="{1510C0BE-7E59-4D73-9F80-7473A8D8904C}">
      <dgm:prSet custT="1"/>
      <dgm:spPr/>
      <dgm:t>
        <a:bodyPr/>
        <a:lstStyle/>
        <a:p>
          <a:pPr rtl="0"/>
          <a:r>
            <a:rPr lang="en-US" sz="1800" b="1" dirty="0"/>
            <a:t>Utilizes electronic </a:t>
          </a:r>
          <a:r>
            <a:rPr lang="en-US" sz="1800" b="1" dirty="0" smtClean="0"/>
            <a:t>sensors</a:t>
          </a:r>
          <a:endParaRPr lang="en-US" sz="1800" dirty="0"/>
        </a:p>
      </dgm:t>
    </dgm:pt>
    <dgm:pt modelId="{5F3DFD56-2716-4692-A2BE-2CB293B6BE03}" type="parTrans" cxnId="{384BAFA9-E6D8-4076-93C5-DB8AB7084C0D}">
      <dgm:prSet/>
      <dgm:spPr/>
      <dgm:t>
        <a:bodyPr/>
        <a:lstStyle/>
        <a:p>
          <a:endParaRPr lang="en-US"/>
        </a:p>
      </dgm:t>
    </dgm:pt>
    <dgm:pt modelId="{B61E6F86-8D16-4D8D-B784-B4AAD051E0EA}" type="sibTrans" cxnId="{384BAFA9-E6D8-4076-93C5-DB8AB7084C0D}">
      <dgm:prSet/>
      <dgm:spPr/>
      <dgm:t>
        <a:bodyPr/>
        <a:lstStyle/>
        <a:p>
          <a:endParaRPr lang="en-US"/>
        </a:p>
      </dgm:t>
    </dgm:pt>
    <dgm:pt modelId="{CA0C8879-BEC9-4C02-AFEB-026CEBA9CD81}">
      <dgm:prSet/>
      <dgm:spPr/>
      <dgm:t>
        <a:bodyPr/>
        <a:lstStyle/>
        <a:p>
          <a:pPr rtl="0"/>
          <a:r>
            <a:rPr lang="en-US" b="1" dirty="0"/>
            <a:t>Provides real-time data via a 7-segment display.</a:t>
          </a:r>
        </a:p>
      </dgm:t>
    </dgm:pt>
    <dgm:pt modelId="{A94B7FF9-39FC-4C8B-8B77-C05D6FFBC09B}" type="parTrans" cxnId="{6F356387-B69C-41D3-89D2-41A617333FED}">
      <dgm:prSet/>
      <dgm:spPr/>
      <dgm:t>
        <a:bodyPr/>
        <a:lstStyle/>
        <a:p>
          <a:endParaRPr lang="en-US"/>
        </a:p>
      </dgm:t>
    </dgm:pt>
    <dgm:pt modelId="{CAB206B6-7CC9-488E-921A-77692F3829F3}" type="sibTrans" cxnId="{6F356387-B69C-41D3-89D2-41A617333FED}">
      <dgm:prSet/>
      <dgm:spPr/>
      <dgm:t>
        <a:bodyPr/>
        <a:lstStyle/>
        <a:p>
          <a:endParaRPr lang="en-US"/>
        </a:p>
      </dgm:t>
    </dgm:pt>
    <dgm:pt modelId="{7BAA8998-D4F0-4C98-A1ED-97C13AF8856E}">
      <dgm:prSet/>
      <dgm:spPr/>
      <dgm:t>
        <a:bodyPr/>
        <a:lstStyle/>
        <a:p>
          <a:pPr rtl="0"/>
          <a:r>
            <a:rPr lang="en-US" b="1" dirty="0"/>
            <a:t>Includes an audible alert mechanism for overflow prevention</a:t>
          </a:r>
          <a:r>
            <a:rPr lang="en-US" dirty="0"/>
            <a:t>.</a:t>
          </a:r>
        </a:p>
      </dgm:t>
    </dgm:pt>
    <dgm:pt modelId="{7330F80F-E76F-43C7-924A-68CC4D852AA2}" type="parTrans" cxnId="{2E6E432C-8D20-43BB-A749-E06252B268A8}">
      <dgm:prSet/>
      <dgm:spPr/>
      <dgm:t>
        <a:bodyPr/>
        <a:lstStyle/>
        <a:p>
          <a:endParaRPr lang="en-US"/>
        </a:p>
      </dgm:t>
    </dgm:pt>
    <dgm:pt modelId="{C36CC2F5-9A9B-4360-AF4A-27CC7EFC039F}" type="sibTrans" cxnId="{2E6E432C-8D20-43BB-A749-E06252B268A8}">
      <dgm:prSet/>
      <dgm:spPr/>
      <dgm:t>
        <a:bodyPr/>
        <a:lstStyle/>
        <a:p>
          <a:endParaRPr lang="en-US"/>
        </a:p>
      </dgm:t>
    </dgm:pt>
    <dgm:pt modelId="{753FBA9C-6572-43B9-ABAB-B70116CAAE88}" type="pres">
      <dgm:prSet presAssocID="{359AAFC1-61CD-4EA1-A5AD-272CBA4298C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E274B5-9F48-433E-B7C1-E7F71A897A86}" type="pres">
      <dgm:prSet presAssocID="{359AAFC1-61CD-4EA1-A5AD-272CBA4298CB}" presName="arrow" presStyleLbl="bgShp" presStyleIdx="0" presStyleCnt="1"/>
      <dgm:spPr/>
    </dgm:pt>
    <dgm:pt modelId="{C4A20B88-EC4B-4AC9-9B82-9BD0F7F209C9}" type="pres">
      <dgm:prSet presAssocID="{359AAFC1-61CD-4EA1-A5AD-272CBA4298CB}" presName="points" presStyleCnt="0"/>
      <dgm:spPr/>
    </dgm:pt>
    <dgm:pt modelId="{39C2BBEA-1238-4CA4-9CC4-A426554F6951}" type="pres">
      <dgm:prSet presAssocID="{8E5892CB-24C3-4895-B463-A91566C3F47B}" presName="compositeA" presStyleCnt="0"/>
      <dgm:spPr/>
    </dgm:pt>
    <dgm:pt modelId="{6DAE25F0-D053-4B32-91F4-E15FD30A974B}" type="pres">
      <dgm:prSet presAssocID="{8E5892CB-24C3-4895-B463-A91566C3F47B}" presName="textA" presStyleLbl="revTx" presStyleIdx="0" presStyleCnt="5" custScaleX="1246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E27C7-944B-4B66-BC96-58DC5BB71D4B}" type="pres">
      <dgm:prSet presAssocID="{8E5892CB-24C3-4895-B463-A91566C3F47B}" presName="circleA" presStyleLbl="node1" presStyleIdx="0" presStyleCnt="5"/>
      <dgm:spPr/>
    </dgm:pt>
    <dgm:pt modelId="{FB3B55CB-79D4-464F-B8A8-D05C2FF31AAA}" type="pres">
      <dgm:prSet presAssocID="{8E5892CB-24C3-4895-B463-A91566C3F47B}" presName="spaceA" presStyleCnt="0"/>
      <dgm:spPr/>
    </dgm:pt>
    <dgm:pt modelId="{BBB6D6FF-9A17-4357-8041-1F2B90CDF4B0}" type="pres">
      <dgm:prSet presAssocID="{61C4E14C-BB3F-4A52-AFEA-AA8D8BFF6CA2}" presName="space" presStyleCnt="0"/>
      <dgm:spPr/>
    </dgm:pt>
    <dgm:pt modelId="{9E60720E-E10E-4EA9-9431-FCAB87CAA284}" type="pres">
      <dgm:prSet presAssocID="{89E2B67F-CED4-4BDC-B308-D516EB2DB577}" presName="compositeB" presStyleCnt="0"/>
      <dgm:spPr/>
    </dgm:pt>
    <dgm:pt modelId="{24E56BB6-6754-4CB1-BF63-94D8BF1D1961}" type="pres">
      <dgm:prSet presAssocID="{89E2B67F-CED4-4BDC-B308-D516EB2DB577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594569-CD5D-4415-A126-17B28CEA7C1A}" type="pres">
      <dgm:prSet presAssocID="{89E2B67F-CED4-4BDC-B308-D516EB2DB577}" presName="circleB" presStyleLbl="node1" presStyleIdx="1" presStyleCnt="5"/>
      <dgm:spPr/>
    </dgm:pt>
    <dgm:pt modelId="{9D4D61F3-5454-4946-BE03-668514A9290D}" type="pres">
      <dgm:prSet presAssocID="{89E2B67F-CED4-4BDC-B308-D516EB2DB577}" presName="spaceB" presStyleCnt="0"/>
      <dgm:spPr/>
    </dgm:pt>
    <dgm:pt modelId="{08FA65B0-C8BF-4E10-B3B2-3E8BDD1F3B71}" type="pres">
      <dgm:prSet presAssocID="{D53DBBE5-7C60-47CE-A6C9-380F95E2A1B6}" presName="space" presStyleCnt="0"/>
      <dgm:spPr/>
    </dgm:pt>
    <dgm:pt modelId="{80375D73-930F-45BF-97AA-E34EAA2A9D2E}" type="pres">
      <dgm:prSet presAssocID="{1510C0BE-7E59-4D73-9F80-7473A8D8904C}" presName="compositeA" presStyleCnt="0"/>
      <dgm:spPr/>
    </dgm:pt>
    <dgm:pt modelId="{1EB03CB6-B008-48AD-B31F-60B5EFD4EF38}" type="pres">
      <dgm:prSet presAssocID="{1510C0BE-7E59-4D73-9F80-7473A8D8904C}" presName="textA" presStyleLbl="revTx" presStyleIdx="2" presStyleCnt="5" custScaleX="1007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B6144-7061-47AC-B7CB-F2E94D1D4D6E}" type="pres">
      <dgm:prSet presAssocID="{1510C0BE-7E59-4D73-9F80-7473A8D8904C}" presName="circleA" presStyleLbl="node1" presStyleIdx="2" presStyleCnt="5"/>
      <dgm:spPr/>
    </dgm:pt>
    <dgm:pt modelId="{3E42F2D8-DF8F-40C6-B7D8-B9B403012763}" type="pres">
      <dgm:prSet presAssocID="{1510C0BE-7E59-4D73-9F80-7473A8D8904C}" presName="spaceA" presStyleCnt="0"/>
      <dgm:spPr/>
    </dgm:pt>
    <dgm:pt modelId="{A5AA69D0-991B-4197-8496-E2A5413902B7}" type="pres">
      <dgm:prSet presAssocID="{B61E6F86-8D16-4D8D-B784-B4AAD051E0EA}" presName="space" presStyleCnt="0"/>
      <dgm:spPr/>
    </dgm:pt>
    <dgm:pt modelId="{219BFCE7-D3EA-4411-89BF-CEFBDBE707AD}" type="pres">
      <dgm:prSet presAssocID="{CA0C8879-BEC9-4C02-AFEB-026CEBA9CD81}" presName="compositeB" presStyleCnt="0"/>
      <dgm:spPr/>
    </dgm:pt>
    <dgm:pt modelId="{77E8EA09-BCD7-4E01-B6EE-836179403561}" type="pres">
      <dgm:prSet presAssocID="{CA0C8879-BEC9-4C02-AFEB-026CEBA9CD81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164F13-A225-452D-BC1F-5F3ED588BD79}" type="pres">
      <dgm:prSet presAssocID="{CA0C8879-BEC9-4C02-AFEB-026CEBA9CD81}" presName="circleB" presStyleLbl="node1" presStyleIdx="3" presStyleCnt="5"/>
      <dgm:spPr/>
    </dgm:pt>
    <dgm:pt modelId="{8E22C0D7-08FD-415B-9A2A-866FBEFCD04C}" type="pres">
      <dgm:prSet presAssocID="{CA0C8879-BEC9-4C02-AFEB-026CEBA9CD81}" presName="spaceB" presStyleCnt="0"/>
      <dgm:spPr/>
    </dgm:pt>
    <dgm:pt modelId="{5E266A1B-086D-42BB-BEDE-69B1868F1924}" type="pres">
      <dgm:prSet presAssocID="{CAB206B6-7CC9-488E-921A-77692F3829F3}" presName="space" presStyleCnt="0"/>
      <dgm:spPr/>
    </dgm:pt>
    <dgm:pt modelId="{A8725EB4-342F-4635-9C55-BE25B1BE4894}" type="pres">
      <dgm:prSet presAssocID="{7BAA8998-D4F0-4C98-A1ED-97C13AF8856E}" presName="compositeA" presStyleCnt="0"/>
      <dgm:spPr/>
    </dgm:pt>
    <dgm:pt modelId="{0EAC4331-1308-4813-846F-979661E44FEE}" type="pres">
      <dgm:prSet presAssocID="{7BAA8998-D4F0-4C98-A1ED-97C13AF8856E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E995D-D3A0-4018-8112-E6342D742297}" type="pres">
      <dgm:prSet presAssocID="{7BAA8998-D4F0-4C98-A1ED-97C13AF8856E}" presName="circleA" presStyleLbl="node1" presStyleIdx="4" presStyleCnt="5"/>
      <dgm:spPr/>
    </dgm:pt>
    <dgm:pt modelId="{132A27A4-6790-4997-B5E2-C89EE5F4ACC2}" type="pres">
      <dgm:prSet presAssocID="{7BAA8998-D4F0-4C98-A1ED-97C13AF8856E}" presName="spaceA" presStyleCnt="0"/>
      <dgm:spPr/>
    </dgm:pt>
  </dgm:ptLst>
  <dgm:cxnLst>
    <dgm:cxn modelId="{59C04E02-E9CA-423B-8E21-0CE6B34EEF1F}" type="presOf" srcId="{89E2B67F-CED4-4BDC-B308-D516EB2DB577}" destId="{24E56BB6-6754-4CB1-BF63-94D8BF1D1961}" srcOrd="0" destOrd="0" presId="urn:microsoft.com/office/officeart/2005/8/layout/hProcess11"/>
    <dgm:cxn modelId="{276B5270-5E8C-4CD2-AF2C-6799FE458B47}" type="presOf" srcId="{7BAA8998-D4F0-4C98-A1ED-97C13AF8856E}" destId="{0EAC4331-1308-4813-846F-979661E44FEE}" srcOrd="0" destOrd="0" presId="urn:microsoft.com/office/officeart/2005/8/layout/hProcess11"/>
    <dgm:cxn modelId="{D45C82C7-DA4D-4CB4-B514-D33FB693CA88}" srcId="{359AAFC1-61CD-4EA1-A5AD-272CBA4298CB}" destId="{89E2B67F-CED4-4BDC-B308-D516EB2DB577}" srcOrd="1" destOrd="0" parTransId="{74361FBF-5A8F-49A7-B1C2-F375F02B8DF0}" sibTransId="{D53DBBE5-7C60-47CE-A6C9-380F95E2A1B6}"/>
    <dgm:cxn modelId="{1CC2FE4D-8AAD-4D06-82B4-259B28F0B341}" type="presOf" srcId="{1510C0BE-7E59-4D73-9F80-7473A8D8904C}" destId="{1EB03CB6-B008-48AD-B31F-60B5EFD4EF38}" srcOrd="0" destOrd="0" presId="urn:microsoft.com/office/officeart/2005/8/layout/hProcess11"/>
    <dgm:cxn modelId="{994598BE-1A7E-42DA-839A-3287FB895312}" type="presOf" srcId="{8E5892CB-24C3-4895-B463-A91566C3F47B}" destId="{6DAE25F0-D053-4B32-91F4-E15FD30A974B}" srcOrd="0" destOrd="0" presId="urn:microsoft.com/office/officeart/2005/8/layout/hProcess11"/>
    <dgm:cxn modelId="{5C56610E-09F0-4B67-8FD9-63140E88BE2C}" type="presOf" srcId="{359AAFC1-61CD-4EA1-A5AD-272CBA4298CB}" destId="{753FBA9C-6572-43B9-ABAB-B70116CAAE88}" srcOrd="0" destOrd="0" presId="urn:microsoft.com/office/officeart/2005/8/layout/hProcess11"/>
    <dgm:cxn modelId="{384BAFA9-E6D8-4076-93C5-DB8AB7084C0D}" srcId="{359AAFC1-61CD-4EA1-A5AD-272CBA4298CB}" destId="{1510C0BE-7E59-4D73-9F80-7473A8D8904C}" srcOrd="2" destOrd="0" parTransId="{5F3DFD56-2716-4692-A2BE-2CB293B6BE03}" sibTransId="{B61E6F86-8D16-4D8D-B784-B4AAD051E0EA}"/>
    <dgm:cxn modelId="{2E6E432C-8D20-43BB-A749-E06252B268A8}" srcId="{359AAFC1-61CD-4EA1-A5AD-272CBA4298CB}" destId="{7BAA8998-D4F0-4C98-A1ED-97C13AF8856E}" srcOrd="4" destOrd="0" parTransId="{7330F80F-E76F-43C7-924A-68CC4D852AA2}" sibTransId="{C36CC2F5-9A9B-4360-AF4A-27CC7EFC039F}"/>
    <dgm:cxn modelId="{3C31DE33-98E9-40C2-90A7-B566CDEB7074}" srcId="{359AAFC1-61CD-4EA1-A5AD-272CBA4298CB}" destId="{8E5892CB-24C3-4895-B463-A91566C3F47B}" srcOrd="0" destOrd="0" parTransId="{B6B1ACC4-3C07-4A4B-ACBC-578CF38F9542}" sibTransId="{61C4E14C-BB3F-4A52-AFEA-AA8D8BFF6CA2}"/>
    <dgm:cxn modelId="{1D01EA6A-85A4-40B3-B9ED-DA831A853473}" type="presOf" srcId="{CA0C8879-BEC9-4C02-AFEB-026CEBA9CD81}" destId="{77E8EA09-BCD7-4E01-B6EE-836179403561}" srcOrd="0" destOrd="0" presId="urn:microsoft.com/office/officeart/2005/8/layout/hProcess11"/>
    <dgm:cxn modelId="{6F356387-B69C-41D3-89D2-41A617333FED}" srcId="{359AAFC1-61CD-4EA1-A5AD-272CBA4298CB}" destId="{CA0C8879-BEC9-4C02-AFEB-026CEBA9CD81}" srcOrd="3" destOrd="0" parTransId="{A94B7FF9-39FC-4C8B-8B77-C05D6FFBC09B}" sibTransId="{CAB206B6-7CC9-488E-921A-77692F3829F3}"/>
    <dgm:cxn modelId="{B7FFAA51-CB2E-4AC1-9201-A1AC0E0EEF72}" type="presParOf" srcId="{753FBA9C-6572-43B9-ABAB-B70116CAAE88}" destId="{C3E274B5-9F48-433E-B7C1-E7F71A897A86}" srcOrd="0" destOrd="0" presId="urn:microsoft.com/office/officeart/2005/8/layout/hProcess11"/>
    <dgm:cxn modelId="{4A7EC084-9CC1-4DFE-BF95-951B8BFB6A55}" type="presParOf" srcId="{753FBA9C-6572-43B9-ABAB-B70116CAAE88}" destId="{C4A20B88-EC4B-4AC9-9B82-9BD0F7F209C9}" srcOrd="1" destOrd="0" presId="urn:microsoft.com/office/officeart/2005/8/layout/hProcess11"/>
    <dgm:cxn modelId="{9789510A-A9AA-4E02-9AA5-9323A3877927}" type="presParOf" srcId="{C4A20B88-EC4B-4AC9-9B82-9BD0F7F209C9}" destId="{39C2BBEA-1238-4CA4-9CC4-A426554F6951}" srcOrd="0" destOrd="0" presId="urn:microsoft.com/office/officeart/2005/8/layout/hProcess11"/>
    <dgm:cxn modelId="{C0166EA1-C6C9-429A-872D-9699F24ADC65}" type="presParOf" srcId="{39C2BBEA-1238-4CA4-9CC4-A426554F6951}" destId="{6DAE25F0-D053-4B32-91F4-E15FD30A974B}" srcOrd="0" destOrd="0" presId="urn:microsoft.com/office/officeart/2005/8/layout/hProcess11"/>
    <dgm:cxn modelId="{A8556351-79DC-40C0-98B0-FC0AC75ACECD}" type="presParOf" srcId="{39C2BBEA-1238-4CA4-9CC4-A426554F6951}" destId="{4B0E27C7-944B-4B66-BC96-58DC5BB71D4B}" srcOrd="1" destOrd="0" presId="urn:microsoft.com/office/officeart/2005/8/layout/hProcess11"/>
    <dgm:cxn modelId="{E4687FF1-DF8A-43FF-AB61-37AFD8B44C52}" type="presParOf" srcId="{39C2BBEA-1238-4CA4-9CC4-A426554F6951}" destId="{FB3B55CB-79D4-464F-B8A8-D05C2FF31AAA}" srcOrd="2" destOrd="0" presId="urn:microsoft.com/office/officeart/2005/8/layout/hProcess11"/>
    <dgm:cxn modelId="{852AA7B8-762E-4D7A-9244-5ADB0C3D1A30}" type="presParOf" srcId="{C4A20B88-EC4B-4AC9-9B82-9BD0F7F209C9}" destId="{BBB6D6FF-9A17-4357-8041-1F2B90CDF4B0}" srcOrd="1" destOrd="0" presId="urn:microsoft.com/office/officeart/2005/8/layout/hProcess11"/>
    <dgm:cxn modelId="{1CD1C11B-3340-4C5C-87B9-F9EF1A2DFA3B}" type="presParOf" srcId="{C4A20B88-EC4B-4AC9-9B82-9BD0F7F209C9}" destId="{9E60720E-E10E-4EA9-9431-FCAB87CAA284}" srcOrd="2" destOrd="0" presId="urn:microsoft.com/office/officeart/2005/8/layout/hProcess11"/>
    <dgm:cxn modelId="{41606EA5-2BE4-44AE-9662-8F4D078628AC}" type="presParOf" srcId="{9E60720E-E10E-4EA9-9431-FCAB87CAA284}" destId="{24E56BB6-6754-4CB1-BF63-94D8BF1D1961}" srcOrd="0" destOrd="0" presId="urn:microsoft.com/office/officeart/2005/8/layout/hProcess11"/>
    <dgm:cxn modelId="{41487DFD-ECE7-4A3C-A97B-4CEA54BD4732}" type="presParOf" srcId="{9E60720E-E10E-4EA9-9431-FCAB87CAA284}" destId="{5C594569-CD5D-4415-A126-17B28CEA7C1A}" srcOrd="1" destOrd="0" presId="urn:microsoft.com/office/officeart/2005/8/layout/hProcess11"/>
    <dgm:cxn modelId="{FD7893CC-B96F-4CB5-B0AC-082D4324A386}" type="presParOf" srcId="{9E60720E-E10E-4EA9-9431-FCAB87CAA284}" destId="{9D4D61F3-5454-4946-BE03-668514A9290D}" srcOrd="2" destOrd="0" presId="urn:microsoft.com/office/officeart/2005/8/layout/hProcess11"/>
    <dgm:cxn modelId="{9A478322-1DF7-4FC1-892F-A4A26E5609B5}" type="presParOf" srcId="{C4A20B88-EC4B-4AC9-9B82-9BD0F7F209C9}" destId="{08FA65B0-C8BF-4E10-B3B2-3E8BDD1F3B71}" srcOrd="3" destOrd="0" presId="urn:microsoft.com/office/officeart/2005/8/layout/hProcess11"/>
    <dgm:cxn modelId="{8BD02AD9-4E45-4DBC-BD7C-A5E4FB236BB0}" type="presParOf" srcId="{C4A20B88-EC4B-4AC9-9B82-9BD0F7F209C9}" destId="{80375D73-930F-45BF-97AA-E34EAA2A9D2E}" srcOrd="4" destOrd="0" presId="urn:microsoft.com/office/officeart/2005/8/layout/hProcess11"/>
    <dgm:cxn modelId="{F8E8B50F-6190-4A42-8706-F66466FE5DCA}" type="presParOf" srcId="{80375D73-930F-45BF-97AA-E34EAA2A9D2E}" destId="{1EB03CB6-B008-48AD-B31F-60B5EFD4EF38}" srcOrd="0" destOrd="0" presId="urn:microsoft.com/office/officeart/2005/8/layout/hProcess11"/>
    <dgm:cxn modelId="{D162E8B9-C5C1-4CA1-A657-92EFBD07FEE2}" type="presParOf" srcId="{80375D73-930F-45BF-97AA-E34EAA2A9D2E}" destId="{6D6B6144-7061-47AC-B7CB-F2E94D1D4D6E}" srcOrd="1" destOrd="0" presId="urn:microsoft.com/office/officeart/2005/8/layout/hProcess11"/>
    <dgm:cxn modelId="{44694D62-B6F0-42B2-91EB-564585B46B3C}" type="presParOf" srcId="{80375D73-930F-45BF-97AA-E34EAA2A9D2E}" destId="{3E42F2D8-DF8F-40C6-B7D8-B9B403012763}" srcOrd="2" destOrd="0" presId="urn:microsoft.com/office/officeart/2005/8/layout/hProcess11"/>
    <dgm:cxn modelId="{27318436-209F-4102-B341-7804D21BEEE6}" type="presParOf" srcId="{C4A20B88-EC4B-4AC9-9B82-9BD0F7F209C9}" destId="{A5AA69D0-991B-4197-8496-E2A5413902B7}" srcOrd="5" destOrd="0" presId="urn:microsoft.com/office/officeart/2005/8/layout/hProcess11"/>
    <dgm:cxn modelId="{7333CB9A-F2B6-4526-A451-CB34F8865E94}" type="presParOf" srcId="{C4A20B88-EC4B-4AC9-9B82-9BD0F7F209C9}" destId="{219BFCE7-D3EA-4411-89BF-CEFBDBE707AD}" srcOrd="6" destOrd="0" presId="urn:microsoft.com/office/officeart/2005/8/layout/hProcess11"/>
    <dgm:cxn modelId="{AAC6CB87-547B-4056-9353-5C9043527887}" type="presParOf" srcId="{219BFCE7-D3EA-4411-89BF-CEFBDBE707AD}" destId="{77E8EA09-BCD7-4E01-B6EE-836179403561}" srcOrd="0" destOrd="0" presId="urn:microsoft.com/office/officeart/2005/8/layout/hProcess11"/>
    <dgm:cxn modelId="{A1A4DC7E-6278-4DAD-8C84-9AD88006B06E}" type="presParOf" srcId="{219BFCE7-D3EA-4411-89BF-CEFBDBE707AD}" destId="{85164F13-A225-452D-BC1F-5F3ED588BD79}" srcOrd="1" destOrd="0" presId="urn:microsoft.com/office/officeart/2005/8/layout/hProcess11"/>
    <dgm:cxn modelId="{56736E2B-BA91-48C6-8AA7-850AA395F3B2}" type="presParOf" srcId="{219BFCE7-D3EA-4411-89BF-CEFBDBE707AD}" destId="{8E22C0D7-08FD-415B-9A2A-866FBEFCD04C}" srcOrd="2" destOrd="0" presId="urn:microsoft.com/office/officeart/2005/8/layout/hProcess11"/>
    <dgm:cxn modelId="{2272289A-DE51-4F3A-A8B8-4C6528FD9768}" type="presParOf" srcId="{C4A20B88-EC4B-4AC9-9B82-9BD0F7F209C9}" destId="{5E266A1B-086D-42BB-BEDE-69B1868F1924}" srcOrd="7" destOrd="0" presId="urn:microsoft.com/office/officeart/2005/8/layout/hProcess11"/>
    <dgm:cxn modelId="{E7DA8093-422F-4B69-A03B-6CA262BE27BC}" type="presParOf" srcId="{C4A20B88-EC4B-4AC9-9B82-9BD0F7F209C9}" destId="{A8725EB4-342F-4635-9C55-BE25B1BE4894}" srcOrd="8" destOrd="0" presId="urn:microsoft.com/office/officeart/2005/8/layout/hProcess11"/>
    <dgm:cxn modelId="{2320038E-E524-46B0-B613-E2827DD02B38}" type="presParOf" srcId="{A8725EB4-342F-4635-9C55-BE25B1BE4894}" destId="{0EAC4331-1308-4813-846F-979661E44FEE}" srcOrd="0" destOrd="0" presId="urn:microsoft.com/office/officeart/2005/8/layout/hProcess11"/>
    <dgm:cxn modelId="{6F21AE14-002D-4E5A-BD5B-4AAA109FD4B6}" type="presParOf" srcId="{A8725EB4-342F-4635-9C55-BE25B1BE4894}" destId="{56BE995D-D3A0-4018-8112-E6342D742297}" srcOrd="1" destOrd="0" presId="urn:microsoft.com/office/officeart/2005/8/layout/hProcess11"/>
    <dgm:cxn modelId="{C3CBB584-B119-4B5E-9603-4CB6645C22EE}" type="presParOf" srcId="{A8725EB4-342F-4635-9C55-BE25B1BE4894}" destId="{132A27A4-6790-4997-B5E2-C89EE5F4ACC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5DC687-AD04-4786-ADCA-09E045339FA6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DDA658-967C-411E-8C1E-2740576DF78A}">
      <dgm:prSet/>
      <dgm:spPr/>
      <dgm:t>
        <a:bodyPr/>
        <a:lstStyle/>
        <a:p>
          <a:pPr rtl="0"/>
          <a:r>
            <a:rPr lang="en-US" dirty="0"/>
            <a:t>Highlighting the problem: Inefficient water level monitoring.</a:t>
          </a:r>
        </a:p>
      </dgm:t>
    </dgm:pt>
    <dgm:pt modelId="{9358EC08-10AB-4A64-9260-C486741D5F07}" type="parTrans" cxnId="{303DB807-557D-4A84-8861-3461435D3573}">
      <dgm:prSet/>
      <dgm:spPr/>
      <dgm:t>
        <a:bodyPr/>
        <a:lstStyle/>
        <a:p>
          <a:endParaRPr lang="en-US"/>
        </a:p>
      </dgm:t>
    </dgm:pt>
    <dgm:pt modelId="{BAC423AB-1B1E-4B90-9B1A-1D6EAE1AC2BA}" type="sibTrans" cxnId="{303DB807-557D-4A84-8861-3461435D3573}">
      <dgm:prSet/>
      <dgm:spPr/>
      <dgm:t>
        <a:bodyPr/>
        <a:lstStyle/>
        <a:p>
          <a:endParaRPr lang="en-US"/>
        </a:p>
      </dgm:t>
    </dgm:pt>
    <dgm:pt modelId="{394050AA-F9B9-4A25-BBE7-F2318DDB9197}">
      <dgm:prSet/>
      <dgm:spPr/>
      <dgm:t>
        <a:bodyPr/>
        <a:lstStyle/>
        <a:p>
          <a:pPr rtl="0"/>
          <a:r>
            <a:rPr lang="en-US"/>
            <a:t>Emphasizing the critical nature of the issue.</a:t>
          </a:r>
        </a:p>
      </dgm:t>
    </dgm:pt>
    <dgm:pt modelId="{88C9951F-9488-4631-9038-FE4F4C1208CA}" type="parTrans" cxnId="{FBB39071-E05A-4488-8DB1-5A25D65B9765}">
      <dgm:prSet/>
      <dgm:spPr/>
      <dgm:t>
        <a:bodyPr/>
        <a:lstStyle/>
        <a:p>
          <a:endParaRPr lang="en-US"/>
        </a:p>
      </dgm:t>
    </dgm:pt>
    <dgm:pt modelId="{551C18A9-F27F-4702-82EC-CA810474C30D}" type="sibTrans" cxnId="{FBB39071-E05A-4488-8DB1-5A25D65B9765}">
      <dgm:prSet/>
      <dgm:spPr/>
      <dgm:t>
        <a:bodyPr/>
        <a:lstStyle/>
        <a:p>
          <a:endParaRPr lang="en-US"/>
        </a:p>
      </dgm:t>
    </dgm:pt>
    <dgm:pt modelId="{0C86D6E4-9397-49C6-B7E1-21645C7A5DDF}">
      <dgm:prSet/>
      <dgm:spPr/>
      <dgm:t>
        <a:bodyPr/>
        <a:lstStyle/>
        <a:p>
          <a:pPr rtl="0"/>
          <a:r>
            <a:rPr lang="en-US"/>
            <a:t>Stating the need for a reliable and user-friendly solution.</a:t>
          </a:r>
        </a:p>
      </dgm:t>
    </dgm:pt>
    <dgm:pt modelId="{2C08A653-6B71-4166-BC84-58D1834C5DB4}" type="parTrans" cxnId="{AABFE19F-35DA-4D7A-9269-DBEA90493C6F}">
      <dgm:prSet/>
      <dgm:spPr/>
      <dgm:t>
        <a:bodyPr/>
        <a:lstStyle/>
        <a:p>
          <a:endParaRPr lang="en-US"/>
        </a:p>
      </dgm:t>
    </dgm:pt>
    <dgm:pt modelId="{96172720-9ED9-4446-B956-5FA9CB7D702A}" type="sibTrans" cxnId="{AABFE19F-35DA-4D7A-9269-DBEA90493C6F}">
      <dgm:prSet/>
      <dgm:spPr/>
      <dgm:t>
        <a:bodyPr/>
        <a:lstStyle/>
        <a:p>
          <a:endParaRPr lang="en-US"/>
        </a:p>
      </dgm:t>
    </dgm:pt>
    <dgm:pt modelId="{DA540383-096C-4868-A0A4-B22065236A78}">
      <dgm:prSet/>
      <dgm:spPr/>
      <dgm:t>
        <a:bodyPr/>
        <a:lstStyle/>
        <a:p>
          <a:pPr rtl="0"/>
          <a:r>
            <a:rPr lang="en-US"/>
            <a:t>Mentioning the consequences of inadequate monitoring, such as overflow and damage.</a:t>
          </a:r>
        </a:p>
      </dgm:t>
    </dgm:pt>
    <dgm:pt modelId="{9055710A-7ED4-4F6A-A62D-9F4461233563}" type="parTrans" cxnId="{AC8A4F45-6004-4A07-8610-F9634B27EF6B}">
      <dgm:prSet/>
      <dgm:spPr/>
      <dgm:t>
        <a:bodyPr/>
        <a:lstStyle/>
        <a:p>
          <a:endParaRPr lang="en-US"/>
        </a:p>
      </dgm:t>
    </dgm:pt>
    <dgm:pt modelId="{1689675C-2E53-4D46-BDE5-097394ECC09B}" type="sibTrans" cxnId="{AC8A4F45-6004-4A07-8610-F9634B27EF6B}">
      <dgm:prSet/>
      <dgm:spPr/>
      <dgm:t>
        <a:bodyPr/>
        <a:lstStyle/>
        <a:p>
          <a:endParaRPr lang="en-US"/>
        </a:p>
      </dgm:t>
    </dgm:pt>
    <dgm:pt modelId="{2B64CC73-686D-44F1-97A9-E09FE5382BFA}" type="pres">
      <dgm:prSet presAssocID="{275DC687-AD04-4786-ADCA-09E045339FA6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B50106-AFD9-4921-AF48-E4C65D6B73F4}" type="pres">
      <dgm:prSet presAssocID="{275DC687-AD04-4786-ADCA-09E045339FA6}" presName="diamond" presStyleLbl="bgShp" presStyleIdx="0" presStyleCnt="1"/>
      <dgm:spPr/>
    </dgm:pt>
    <dgm:pt modelId="{131A1E4F-F953-4C37-A139-675D95A86157}" type="pres">
      <dgm:prSet presAssocID="{275DC687-AD04-4786-ADCA-09E045339FA6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D37C0E-EB83-46D0-A302-5A7A4D39EBD9}" type="pres">
      <dgm:prSet presAssocID="{275DC687-AD04-4786-ADCA-09E045339FA6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DCB74-9D6F-4EAB-893F-8EE977A0B6B0}" type="pres">
      <dgm:prSet presAssocID="{275DC687-AD04-4786-ADCA-09E045339FA6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BC1E1-D8C4-4C6F-9A66-EFEAE8B2A6A9}" type="pres">
      <dgm:prSet presAssocID="{275DC687-AD04-4786-ADCA-09E045339FA6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5B8742-BBE3-42CE-AD5C-BE4D61753EFD}" type="presOf" srcId="{0C86D6E4-9397-49C6-B7E1-21645C7A5DDF}" destId="{693DCB74-9D6F-4EAB-893F-8EE977A0B6B0}" srcOrd="0" destOrd="0" presId="urn:microsoft.com/office/officeart/2005/8/layout/matrix3"/>
    <dgm:cxn modelId="{303DB807-557D-4A84-8861-3461435D3573}" srcId="{275DC687-AD04-4786-ADCA-09E045339FA6}" destId="{EBDDA658-967C-411E-8C1E-2740576DF78A}" srcOrd="0" destOrd="0" parTransId="{9358EC08-10AB-4A64-9260-C486741D5F07}" sibTransId="{BAC423AB-1B1E-4B90-9B1A-1D6EAE1AC2BA}"/>
    <dgm:cxn modelId="{AC8A4F45-6004-4A07-8610-F9634B27EF6B}" srcId="{275DC687-AD04-4786-ADCA-09E045339FA6}" destId="{DA540383-096C-4868-A0A4-B22065236A78}" srcOrd="3" destOrd="0" parTransId="{9055710A-7ED4-4F6A-A62D-9F4461233563}" sibTransId="{1689675C-2E53-4D46-BDE5-097394ECC09B}"/>
    <dgm:cxn modelId="{FBB39071-E05A-4488-8DB1-5A25D65B9765}" srcId="{275DC687-AD04-4786-ADCA-09E045339FA6}" destId="{394050AA-F9B9-4A25-BBE7-F2318DDB9197}" srcOrd="1" destOrd="0" parTransId="{88C9951F-9488-4631-9038-FE4F4C1208CA}" sibTransId="{551C18A9-F27F-4702-82EC-CA810474C30D}"/>
    <dgm:cxn modelId="{AABFE19F-35DA-4D7A-9269-DBEA90493C6F}" srcId="{275DC687-AD04-4786-ADCA-09E045339FA6}" destId="{0C86D6E4-9397-49C6-B7E1-21645C7A5DDF}" srcOrd="2" destOrd="0" parTransId="{2C08A653-6B71-4166-BC84-58D1834C5DB4}" sibTransId="{96172720-9ED9-4446-B956-5FA9CB7D702A}"/>
    <dgm:cxn modelId="{3D79B239-8EA5-4038-AD65-4EDA2247E726}" type="presOf" srcId="{EBDDA658-967C-411E-8C1E-2740576DF78A}" destId="{131A1E4F-F953-4C37-A139-675D95A86157}" srcOrd="0" destOrd="0" presId="urn:microsoft.com/office/officeart/2005/8/layout/matrix3"/>
    <dgm:cxn modelId="{5B8DE261-6976-4819-8584-0EEA3A43C283}" type="presOf" srcId="{275DC687-AD04-4786-ADCA-09E045339FA6}" destId="{2B64CC73-686D-44F1-97A9-E09FE5382BFA}" srcOrd="0" destOrd="0" presId="urn:microsoft.com/office/officeart/2005/8/layout/matrix3"/>
    <dgm:cxn modelId="{19158817-AC9E-44FD-8456-F451B9BF3346}" type="presOf" srcId="{394050AA-F9B9-4A25-BBE7-F2318DDB9197}" destId="{BDD37C0E-EB83-46D0-A302-5A7A4D39EBD9}" srcOrd="0" destOrd="0" presId="urn:microsoft.com/office/officeart/2005/8/layout/matrix3"/>
    <dgm:cxn modelId="{3C7211B1-89EE-4BDB-9CBE-6F866BFBA625}" type="presOf" srcId="{DA540383-096C-4868-A0A4-B22065236A78}" destId="{1E3BC1E1-D8C4-4C6F-9A66-EFEAE8B2A6A9}" srcOrd="0" destOrd="0" presId="urn:microsoft.com/office/officeart/2005/8/layout/matrix3"/>
    <dgm:cxn modelId="{70849492-2D0C-45E0-837A-D339C601389F}" type="presParOf" srcId="{2B64CC73-686D-44F1-97A9-E09FE5382BFA}" destId="{C3B50106-AFD9-4921-AF48-E4C65D6B73F4}" srcOrd="0" destOrd="0" presId="urn:microsoft.com/office/officeart/2005/8/layout/matrix3"/>
    <dgm:cxn modelId="{BE2C3D38-0AF5-4FB6-8B6F-0088BAC22E86}" type="presParOf" srcId="{2B64CC73-686D-44F1-97A9-E09FE5382BFA}" destId="{131A1E4F-F953-4C37-A139-675D95A86157}" srcOrd="1" destOrd="0" presId="urn:microsoft.com/office/officeart/2005/8/layout/matrix3"/>
    <dgm:cxn modelId="{DDB24ECE-CB71-4B93-940E-7DB5DFF21F9C}" type="presParOf" srcId="{2B64CC73-686D-44F1-97A9-E09FE5382BFA}" destId="{BDD37C0E-EB83-46D0-A302-5A7A4D39EBD9}" srcOrd="2" destOrd="0" presId="urn:microsoft.com/office/officeart/2005/8/layout/matrix3"/>
    <dgm:cxn modelId="{5A77CF25-5832-4887-B075-8456414C2101}" type="presParOf" srcId="{2B64CC73-686D-44F1-97A9-E09FE5382BFA}" destId="{693DCB74-9D6F-4EAB-893F-8EE977A0B6B0}" srcOrd="3" destOrd="0" presId="urn:microsoft.com/office/officeart/2005/8/layout/matrix3"/>
    <dgm:cxn modelId="{70182195-59D3-4241-AFFD-FA15E2E5328F}" type="presParOf" srcId="{2B64CC73-686D-44F1-97A9-E09FE5382BFA}" destId="{1E3BC1E1-D8C4-4C6F-9A66-EFEAE8B2A6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E4AE57-3A14-4C58-A02B-FEC68E3C810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4EAAB2-8B9A-4FC2-9775-CE57D034EB1B}">
      <dgm:prSet/>
      <dgm:spPr/>
      <dgm:t>
        <a:bodyPr/>
        <a:lstStyle/>
        <a:p>
          <a:endParaRPr lang="en-US"/>
        </a:p>
      </dgm:t>
    </dgm:pt>
    <dgm:pt modelId="{724DC14A-7848-4C72-AFD6-BD5E5C73C538}" type="parTrans" cxnId="{D8ABEC51-B005-48F3-B6C0-10F606C29741}">
      <dgm:prSet/>
      <dgm:spPr/>
      <dgm:t>
        <a:bodyPr/>
        <a:lstStyle/>
        <a:p>
          <a:endParaRPr lang="en-US"/>
        </a:p>
      </dgm:t>
    </dgm:pt>
    <dgm:pt modelId="{8CA597E6-5D1C-46BB-B2F9-4D407C8CBEF6}" type="sibTrans" cxnId="{D8ABEC51-B005-48F3-B6C0-10F606C29741}">
      <dgm:prSet/>
      <dgm:spPr/>
      <dgm:t>
        <a:bodyPr/>
        <a:lstStyle/>
        <a:p>
          <a:endParaRPr lang="en-US"/>
        </a:p>
      </dgm:t>
    </dgm:pt>
    <dgm:pt modelId="{921BEC1E-E1E1-4D54-BF80-6744482791D5}">
      <dgm:prSet custT="1"/>
      <dgm:spPr/>
      <dgm:t>
        <a:bodyPr/>
        <a:lstStyle/>
        <a:p>
          <a:r>
            <a:rPr lang="en-US" sz="3200" b="1" dirty="0"/>
            <a:t>Real-Time </a:t>
          </a:r>
          <a:r>
            <a:rPr lang="en-US" sz="3200" b="1" dirty="0" smtClean="0"/>
            <a:t>Monitoring</a:t>
          </a:r>
          <a:endParaRPr lang="en-US" sz="3200" dirty="0"/>
        </a:p>
      </dgm:t>
    </dgm:pt>
    <dgm:pt modelId="{E79B2818-124B-46CA-93C1-63245FCE3AF1}" type="parTrans" cxnId="{7659844A-64D1-429F-A966-B2407CC64261}">
      <dgm:prSet/>
      <dgm:spPr/>
      <dgm:t>
        <a:bodyPr/>
        <a:lstStyle/>
        <a:p>
          <a:endParaRPr lang="en-US"/>
        </a:p>
      </dgm:t>
    </dgm:pt>
    <dgm:pt modelId="{E5473968-6FDA-4897-84D2-44B570612A01}" type="sibTrans" cxnId="{7659844A-64D1-429F-A966-B2407CC64261}">
      <dgm:prSet/>
      <dgm:spPr/>
      <dgm:t>
        <a:bodyPr/>
        <a:lstStyle/>
        <a:p>
          <a:endParaRPr lang="en-US"/>
        </a:p>
      </dgm:t>
    </dgm:pt>
    <dgm:pt modelId="{84A10123-50AA-4183-B824-72AF0128CE71}">
      <dgm:prSet/>
      <dgm:spPr/>
      <dgm:t>
        <a:bodyPr/>
        <a:lstStyle/>
        <a:p>
          <a:endParaRPr lang="en-US"/>
        </a:p>
      </dgm:t>
    </dgm:pt>
    <dgm:pt modelId="{E2511EF2-4F05-4D65-9787-5C2FAA65747C}" type="parTrans" cxnId="{36D596A6-7065-4B50-A5C5-1AAB5A378959}">
      <dgm:prSet/>
      <dgm:spPr/>
      <dgm:t>
        <a:bodyPr/>
        <a:lstStyle/>
        <a:p>
          <a:endParaRPr lang="en-US"/>
        </a:p>
      </dgm:t>
    </dgm:pt>
    <dgm:pt modelId="{26512B78-54FC-4028-93B4-3AAC4DE264E5}" type="sibTrans" cxnId="{36D596A6-7065-4B50-A5C5-1AAB5A378959}">
      <dgm:prSet/>
      <dgm:spPr/>
      <dgm:t>
        <a:bodyPr/>
        <a:lstStyle/>
        <a:p>
          <a:endParaRPr lang="en-US"/>
        </a:p>
      </dgm:t>
    </dgm:pt>
    <dgm:pt modelId="{81C93944-7055-4429-98DD-0B54EF0A43B0}">
      <dgm:prSet custT="1"/>
      <dgm:spPr/>
      <dgm:t>
        <a:bodyPr/>
        <a:lstStyle/>
        <a:p>
          <a:r>
            <a:rPr lang="en-US" sz="3200" b="1" dirty="0"/>
            <a:t>7-Segment </a:t>
          </a:r>
          <a:r>
            <a:rPr lang="en-US" sz="3200" b="1" dirty="0" smtClean="0"/>
            <a:t>Display</a:t>
          </a:r>
          <a:r>
            <a:rPr lang="en-US" sz="3200" dirty="0"/>
            <a:t> </a:t>
          </a:r>
        </a:p>
      </dgm:t>
    </dgm:pt>
    <dgm:pt modelId="{EF742EA6-5F41-4579-BBCC-B2ABAAA96E3C}" type="parTrans" cxnId="{9DB1810D-71E7-47D0-BD59-B6342FFFA06F}">
      <dgm:prSet/>
      <dgm:spPr/>
      <dgm:t>
        <a:bodyPr/>
        <a:lstStyle/>
        <a:p>
          <a:endParaRPr lang="en-US"/>
        </a:p>
      </dgm:t>
    </dgm:pt>
    <dgm:pt modelId="{C422BB75-26AD-4C03-B7E9-7DE24E838BBC}" type="sibTrans" cxnId="{9DB1810D-71E7-47D0-BD59-B6342FFFA06F}">
      <dgm:prSet/>
      <dgm:spPr/>
      <dgm:t>
        <a:bodyPr/>
        <a:lstStyle/>
        <a:p>
          <a:endParaRPr lang="en-US"/>
        </a:p>
      </dgm:t>
    </dgm:pt>
    <dgm:pt modelId="{0682AE42-BF9B-4A9D-B312-753B3DF2AD98}">
      <dgm:prSet custT="1"/>
      <dgm:spPr/>
      <dgm:t>
        <a:bodyPr/>
        <a:lstStyle/>
        <a:p>
          <a:r>
            <a:rPr lang="en-US" sz="3200" b="1" dirty="0"/>
            <a:t>Audible </a:t>
          </a:r>
          <a:r>
            <a:rPr lang="en-US" sz="3200" b="1" dirty="0" smtClean="0"/>
            <a:t>Alert</a:t>
          </a:r>
          <a:endParaRPr lang="en-US" sz="3200" dirty="0"/>
        </a:p>
      </dgm:t>
    </dgm:pt>
    <dgm:pt modelId="{24800C2A-22BA-426B-899D-880EFE2B3A07}" type="parTrans" cxnId="{03CCA123-3C9C-4B94-A33B-7231F8C00808}">
      <dgm:prSet/>
      <dgm:spPr/>
      <dgm:t>
        <a:bodyPr/>
        <a:lstStyle/>
        <a:p>
          <a:endParaRPr lang="en-US"/>
        </a:p>
      </dgm:t>
    </dgm:pt>
    <dgm:pt modelId="{0F6F1ED7-5A2A-4D7D-A925-78B4ED3C5189}" type="sibTrans" cxnId="{03CCA123-3C9C-4B94-A33B-7231F8C00808}">
      <dgm:prSet/>
      <dgm:spPr/>
      <dgm:t>
        <a:bodyPr/>
        <a:lstStyle/>
        <a:p>
          <a:endParaRPr lang="en-US"/>
        </a:p>
      </dgm:t>
    </dgm:pt>
    <dgm:pt modelId="{5EA17B2A-4607-444D-A5C5-A6DE834B7B5A}" type="pres">
      <dgm:prSet presAssocID="{6EE4AE57-3A14-4C58-A02B-FEC68E3C810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400C0F-6150-45A8-B0C1-6448E4DBACDC}" type="pres">
      <dgm:prSet presAssocID="{364EAAB2-8B9A-4FC2-9775-CE57D034EB1B}" presName="composite" presStyleCnt="0"/>
      <dgm:spPr/>
    </dgm:pt>
    <dgm:pt modelId="{326AF068-A256-46BA-B03C-16787BDC2483}" type="pres">
      <dgm:prSet presAssocID="{364EAAB2-8B9A-4FC2-9775-CE57D034EB1B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4A5F6-F99B-4177-8C00-D1896F88E4DC}" type="pres">
      <dgm:prSet presAssocID="{364EAAB2-8B9A-4FC2-9775-CE57D034EB1B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463F6-2F67-4D6B-8041-C5404DAA244D}" type="pres">
      <dgm:prSet presAssocID="{8CA597E6-5D1C-46BB-B2F9-4D407C8CBEF6}" presName="sp" presStyleCnt="0"/>
      <dgm:spPr/>
    </dgm:pt>
    <dgm:pt modelId="{DBE8FB52-249B-4148-8C89-B8313F512C6D}" type="pres">
      <dgm:prSet presAssocID="{84A10123-50AA-4183-B824-72AF0128CE71}" presName="composite" presStyleCnt="0"/>
      <dgm:spPr/>
    </dgm:pt>
    <dgm:pt modelId="{477BA51A-09CC-42DF-B656-71562DEC6033}" type="pres">
      <dgm:prSet presAssocID="{84A10123-50AA-4183-B824-72AF0128CE71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4CC8D-3FF9-4A83-8F9D-D0679787206C}" type="pres">
      <dgm:prSet presAssocID="{84A10123-50AA-4183-B824-72AF0128CE71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0D25E-AF4F-4469-AF32-D24C597405CB}" type="presOf" srcId="{921BEC1E-E1E1-4D54-BF80-6744482791D5}" destId="{7864A5F6-F99B-4177-8C00-D1896F88E4DC}" srcOrd="0" destOrd="0" presId="urn:microsoft.com/office/officeart/2005/8/layout/chevron2"/>
    <dgm:cxn modelId="{F19B9619-4AB3-4045-B314-E7CB478D300F}" type="presOf" srcId="{6EE4AE57-3A14-4C58-A02B-FEC68E3C810D}" destId="{5EA17B2A-4607-444D-A5C5-A6DE834B7B5A}" srcOrd="0" destOrd="0" presId="urn:microsoft.com/office/officeart/2005/8/layout/chevron2"/>
    <dgm:cxn modelId="{093BC111-575F-42BC-A4BF-1BE217AC941D}" type="presOf" srcId="{0682AE42-BF9B-4A9D-B312-753B3DF2AD98}" destId="{4194CC8D-3FF9-4A83-8F9D-D0679787206C}" srcOrd="0" destOrd="1" presId="urn:microsoft.com/office/officeart/2005/8/layout/chevron2"/>
    <dgm:cxn modelId="{598A63FC-E2F6-4FD0-A2A7-D501BC199D17}" type="presOf" srcId="{81C93944-7055-4429-98DD-0B54EF0A43B0}" destId="{4194CC8D-3FF9-4A83-8F9D-D0679787206C}" srcOrd="0" destOrd="0" presId="urn:microsoft.com/office/officeart/2005/8/layout/chevron2"/>
    <dgm:cxn modelId="{9DB1810D-71E7-47D0-BD59-B6342FFFA06F}" srcId="{84A10123-50AA-4183-B824-72AF0128CE71}" destId="{81C93944-7055-4429-98DD-0B54EF0A43B0}" srcOrd="0" destOrd="0" parTransId="{EF742EA6-5F41-4579-BBCC-B2ABAAA96E3C}" sibTransId="{C422BB75-26AD-4C03-B7E9-7DE24E838BBC}"/>
    <dgm:cxn modelId="{D8ABEC51-B005-48F3-B6C0-10F606C29741}" srcId="{6EE4AE57-3A14-4C58-A02B-FEC68E3C810D}" destId="{364EAAB2-8B9A-4FC2-9775-CE57D034EB1B}" srcOrd="0" destOrd="0" parTransId="{724DC14A-7848-4C72-AFD6-BD5E5C73C538}" sibTransId="{8CA597E6-5D1C-46BB-B2F9-4D407C8CBEF6}"/>
    <dgm:cxn modelId="{36D596A6-7065-4B50-A5C5-1AAB5A378959}" srcId="{6EE4AE57-3A14-4C58-A02B-FEC68E3C810D}" destId="{84A10123-50AA-4183-B824-72AF0128CE71}" srcOrd="1" destOrd="0" parTransId="{E2511EF2-4F05-4D65-9787-5C2FAA65747C}" sibTransId="{26512B78-54FC-4028-93B4-3AAC4DE264E5}"/>
    <dgm:cxn modelId="{37EB5E14-073B-4EA9-B206-D5677CDFE6A6}" type="presOf" srcId="{364EAAB2-8B9A-4FC2-9775-CE57D034EB1B}" destId="{326AF068-A256-46BA-B03C-16787BDC2483}" srcOrd="0" destOrd="0" presId="urn:microsoft.com/office/officeart/2005/8/layout/chevron2"/>
    <dgm:cxn modelId="{03CCA123-3C9C-4B94-A33B-7231F8C00808}" srcId="{84A10123-50AA-4183-B824-72AF0128CE71}" destId="{0682AE42-BF9B-4A9D-B312-753B3DF2AD98}" srcOrd="1" destOrd="0" parTransId="{24800C2A-22BA-426B-899D-880EFE2B3A07}" sibTransId="{0F6F1ED7-5A2A-4D7D-A925-78B4ED3C5189}"/>
    <dgm:cxn modelId="{830972F1-CDE1-42F0-9FFA-A03DB6F44475}" type="presOf" srcId="{84A10123-50AA-4183-B824-72AF0128CE71}" destId="{477BA51A-09CC-42DF-B656-71562DEC6033}" srcOrd="0" destOrd="0" presId="urn:microsoft.com/office/officeart/2005/8/layout/chevron2"/>
    <dgm:cxn modelId="{7659844A-64D1-429F-A966-B2407CC64261}" srcId="{364EAAB2-8B9A-4FC2-9775-CE57D034EB1B}" destId="{921BEC1E-E1E1-4D54-BF80-6744482791D5}" srcOrd="0" destOrd="0" parTransId="{E79B2818-124B-46CA-93C1-63245FCE3AF1}" sibTransId="{E5473968-6FDA-4897-84D2-44B570612A01}"/>
    <dgm:cxn modelId="{1886350C-E325-4F5A-9907-5224F6E6B165}" type="presParOf" srcId="{5EA17B2A-4607-444D-A5C5-A6DE834B7B5A}" destId="{1B400C0F-6150-45A8-B0C1-6448E4DBACDC}" srcOrd="0" destOrd="0" presId="urn:microsoft.com/office/officeart/2005/8/layout/chevron2"/>
    <dgm:cxn modelId="{CAE01882-8675-4074-A872-03DA61E46A2E}" type="presParOf" srcId="{1B400C0F-6150-45A8-B0C1-6448E4DBACDC}" destId="{326AF068-A256-46BA-B03C-16787BDC2483}" srcOrd="0" destOrd="0" presId="urn:microsoft.com/office/officeart/2005/8/layout/chevron2"/>
    <dgm:cxn modelId="{939801CF-7D60-4C98-A7B4-E30A3B5AC45D}" type="presParOf" srcId="{1B400C0F-6150-45A8-B0C1-6448E4DBACDC}" destId="{7864A5F6-F99B-4177-8C00-D1896F88E4DC}" srcOrd="1" destOrd="0" presId="urn:microsoft.com/office/officeart/2005/8/layout/chevron2"/>
    <dgm:cxn modelId="{F89F9EB3-DA99-42E9-B5AA-C54274D4BFE2}" type="presParOf" srcId="{5EA17B2A-4607-444D-A5C5-A6DE834B7B5A}" destId="{99B463F6-2F67-4D6B-8041-C5404DAA244D}" srcOrd="1" destOrd="0" presId="urn:microsoft.com/office/officeart/2005/8/layout/chevron2"/>
    <dgm:cxn modelId="{EED3F1B5-7670-4C03-A581-5C18A7DA735D}" type="presParOf" srcId="{5EA17B2A-4607-444D-A5C5-A6DE834B7B5A}" destId="{DBE8FB52-249B-4148-8C89-B8313F512C6D}" srcOrd="2" destOrd="0" presId="urn:microsoft.com/office/officeart/2005/8/layout/chevron2"/>
    <dgm:cxn modelId="{4F8A138A-2941-4A7A-A4E0-A8792B15FBF1}" type="presParOf" srcId="{DBE8FB52-249B-4148-8C89-B8313F512C6D}" destId="{477BA51A-09CC-42DF-B656-71562DEC6033}" srcOrd="0" destOrd="0" presId="urn:microsoft.com/office/officeart/2005/8/layout/chevron2"/>
    <dgm:cxn modelId="{6E3DA2B7-F7E9-402D-98FA-9FE6177A25AC}" type="presParOf" srcId="{DBE8FB52-249B-4148-8C89-B8313F512C6D}" destId="{4194CC8D-3FF9-4A83-8F9D-D067978720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202BCA-891F-4C6E-85F4-162B2049B01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9661B1-5DCE-44FB-BD73-F1B8AE112001}">
      <dgm:prSet custT="1"/>
      <dgm:spPr/>
      <dgm:t>
        <a:bodyPr/>
        <a:lstStyle/>
        <a:p>
          <a:r>
            <a:rPr lang="en-US" sz="1400" b="0" i="0" dirty="0"/>
            <a:t>Overflow Prevention</a:t>
          </a:r>
          <a:endParaRPr lang="en-US" sz="1400" dirty="0"/>
        </a:p>
      </dgm:t>
    </dgm:pt>
    <dgm:pt modelId="{FFED15D8-956F-46EB-A104-1E514045BD21}" type="parTrans" cxnId="{44998C3F-B6E3-422F-80B6-ADC7A8B7A4A2}">
      <dgm:prSet/>
      <dgm:spPr/>
      <dgm:t>
        <a:bodyPr/>
        <a:lstStyle/>
        <a:p>
          <a:endParaRPr lang="en-US"/>
        </a:p>
      </dgm:t>
    </dgm:pt>
    <dgm:pt modelId="{95E4CF7B-A222-4734-A33D-D0000A34888F}" type="sibTrans" cxnId="{44998C3F-B6E3-422F-80B6-ADC7A8B7A4A2}">
      <dgm:prSet/>
      <dgm:spPr/>
      <dgm:t>
        <a:bodyPr/>
        <a:lstStyle/>
        <a:p>
          <a:endParaRPr lang="en-US"/>
        </a:p>
      </dgm:t>
    </dgm:pt>
    <dgm:pt modelId="{9AA72F44-3D42-416A-AF6E-71C77B3B1D43}">
      <dgm:prSet custT="1"/>
      <dgm:spPr/>
      <dgm:t>
        <a:bodyPr/>
        <a:lstStyle/>
        <a:p>
          <a:r>
            <a:rPr lang="en-US" sz="1400" b="0" i="0" dirty="0"/>
            <a:t>Buzzer Alert</a:t>
          </a:r>
          <a:endParaRPr lang="en-US" sz="1400" dirty="0"/>
        </a:p>
      </dgm:t>
    </dgm:pt>
    <dgm:pt modelId="{FB417225-43D9-41AF-9E15-AC2A2096F485}" type="parTrans" cxnId="{0E694246-8F6B-4EF4-A43E-237AFF7B07D4}">
      <dgm:prSet/>
      <dgm:spPr/>
      <dgm:t>
        <a:bodyPr/>
        <a:lstStyle/>
        <a:p>
          <a:endParaRPr lang="en-US"/>
        </a:p>
      </dgm:t>
    </dgm:pt>
    <dgm:pt modelId="{04958720-BD3D-4C00-AE22-9056FD519BCC}" type="sibTrans" cxnId="{0E694246-8F6B-4EF4-A43E-237AFF7B07D4}">
      <dgm:prSet/>
      <dgm:spPr/>
      <dgm:t>
        <a:bodyPr/>
        <a:lstStyle/>
        <a:p>
          <a:endParaRPr lang="en-US"/>
        </a:p>
      </dgm:t>
    </dgm:pt>
    <dgm:pt modelId="{E8385118-1F33-4BF6-BD7D-44C36BB450AA}">
      <dgm:prSet custT="1"/>
      <dgm:spPr/>
      <dgm:t>
        <a:bodyPr/>
        <a:lstStyle/>
        <a:p>
          <a:r>
            <a:rPr lang="en-US" sz="1400" b="0" i="0" dirty="0"/>
            <a:t>Energy Efficiency</a:t>
          </a:r>
          <a:endParaRPr lang="en-US" sz="1400" dirty="0"/>
        </a:p>
      </dgm:t>
    </dgm:pt>
    <dgm:pt modelId="{3808541B-F61A-4CF0-B045-FAF8C5CC69EA}" type="parTrans" cxnId="{922BF376-ED59-4FD6-A69D-AB7F06FE6E72}">
      <dgm:prSet/>
      <dgm:spPr/>
      <dgm:t>
        <a:bodyPr/>
        <a:lstStyle/>
        <a:p>
          <a:endParaRPr lang="en-US"/>
        </a:p>
      </dgm:t>
    </dgm:pt>
    <dgm:pt modelId="{9618745E-8D11-447D-99C4-DF8BF6533D83}" type="sibTrans" cxnId="{922BF376-ED59-4FD6-A69D-AB7F06FE6E72}">
      <dgm:prSet/>
      <dgm:spPr/>
      <dgm:t>
        <a:bodyPr/>
        <a:lstStyle/>
        <a:p>
          <a:endParaRPr lang="en-US"/>
        </a:p>
      </dgm:t>
    </dgm:pt>
    <dgm:pt modelId="{EF3AE820-64EC-4472-B2CA-641A679F6976}">
      <dgm:prSet custT="1"/>
      <dgm:spPr/>
      <dgm:t>
        <a:bodyPr/>
        <a:lstStyle/>
        <a:p>
          <a:r>
            <a:rPr lang="en-US" sz="1400" b="0" i="0" dirty="0"/>
            <a:t>Material Selection</a:t>
          </a:r>
          <a:endParaRPr lang="en-US" sz="1400" dirty="0"/>
        </a:p>
      </dgm:t>
    </dgm:pt>
    <dgm:pt modelId="{A00FC421-4474-4368-92DA-6FF7366126A2}" type="parTrans" cxnId="{BBBF7227-7F1F-4FA5-8BF2-5062645B2808}">
      <dgm:prSet/>
      <dgm:spPr/>
      <dgm:t>
        <a:bodyPr/>
        <a:lstStyle/>
        <a:p>
          <a:endParaRPr lang="en-US"/>
        </a:p>
      </dgm:t>
    </dgm:pt>
    <dgm:pt modelId="{6150F0CF-0700-430B-8F55-87B8913043D0}" type="sibTrans" cxnId="{BBBF7227-7F1F-4FA5-8BF2-5062645B2808}">
      <dgm:prSet/>
      <dgm:spPr/>
      <dgm:t>
        <a:bodyPr/>
        <a:lstStyle/>
        <a:p>
          <a:endParaRPr lang="en-US"/>
        </a:p>
      </dgm:t>
    </dgm:pt>
    <dgm:pt modelId="{28AFE14C-FB88-42FB-B551-FAEC0640BFC2}">
      <dgm:prSet custT="1"/>
      <dgm:spPr/>
      <dgm:t>
        <a:bodyPr/>
        <a:lstStyle/>
        <a:p>
          <a:r>
            <a:rPr lang="en-US" sz="1400" b="0" i="0" dirty="0"/>
            <a:t>User-Friendly Interface</a:t>
          </a:r>
          <a:endParaRPr lang="en-US" sz="1400" dirty="0"/>
        </a:p>
      </dgm:t>
    </dgm:pt>
    <dgm:pt modelId="{C2CB464B-14DE-4AB8-B375-B1E438A6A38E}" type="parTrans" cxnId="{B66FA767-C637-4329-97C4-DBEB1C5AA8F1}">
      <dgm:prSet/>
      <dgm:spPr/>
      <dgm:t>
        <a:bodyPr/>
        <a:lstStyle/>
        <a:p>
          <a:endParaRPr lang="en-US"/>
        </a:p>
      </dgm:t>
    </dgm:pt>
    <dgm:pt modelId="{13E12A51-7781-4B4D-9115-4E7587FC5F0F}" type="sibTrans" cxnId="{B66FA767-C637-4329-97C4-DBEB1C5AA8F1}">
      <dgm:prSet/>
      <dgm:spPr/>
      <dgm:t>
        <a:bodyPr/>
        <a:lstStyle/>
        <a:p>
          <a:endParaRPr lang="en-US"/>
        </a:p>
      </dgm:t>
    </dgm:pt>
    <dgm:pt modelId="{7F23DC19-FA04-4D18-ABD2-A24964B96A02}">
      <dgm:prSet custT="1"/>
      <dgm:spPr/>
      <dgm:t>
        <a:bodyPr/>
        <a:lstStyle/>
        <a:p>
          <a:r>
            <a:rPr lang="en-US" sz="1400" b="0" i="0" dirty="0"/>
            <a:t>Customizable Alerts</a:t>
          </a:r>
          <a:endParaRPr lang="en-US" sz="1400" dirty="0"/>
        </a:p>
      </dgm:t>
    </dgm:pt>
    <dgm:pt modelId="{A71E56D1-1C4A-467D-984C-4B9B539A81B3}" type="parTrans" cxnId="{E43B4398-7BEC-4C82-928E-B9D11EDB1629}">
      <dgm:prSet/>
      <dgm:spPr/>
      <dgm:t>
        <a:bodyPr/>
        <a:lstStyle/>
        <a:p>
          <a:endParaRPr lang="en-US"/>
        </a:p>
      </dgm:t>
    </dgm:pt>
    <dgm:pt modelId="{5383EF16-DB85-4FB9-B1FF-FC098F4BEFEA}" type="sibTrans" cxnId="{E43B4398-7BEC-4C82-928E-B9D11EDB1629}">
      <dgm:prSet/>
      <dgm:spPr/>
      <dgm:t>
        <a:bodyPr/>
        <a:lstStyle/>
        <a:p>
          <a:endParaRPr lang="en-US"/>
        </a:p>
      </dgm:t>
    </dgm:pt>
    <dgm:pt modelId="{0ECE8C37-D10F-49CF-B291-8217FBCE92D5}" type="pres">
      <dgm:prSet presAssocID="{85202BCA-891F-4C6E-85F4-162B2049B01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10FDC1-CE51-4EAB-AA77-90B22F622495}" type="pres">
      <dgm:prSet presAssocID="{D89661B1-5DCE-44FB-BD73-F1B8AE11200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E8BD17-AE07-43A9-A8A9-0FEF6A6A5B55}" type="pres">
      <dgm:prSet presAssocID="{95E4CF7B-A222-4734-A33D-D0000A34888F}" presName="sibTrans" presStyleLbl="sibTrans2D1" presStyleIdx="0" presStyleCnt="6"/>
      <dgm:spPr/>
      <dgm:t>
        <a:bodyPr/>
        <a:lstStyle/>
        <a:p>
          <a:endParaRPr lang="en-US"/>
        </a:p>
      </dgm:t>
    </dgm:pt>
    <dgm:pt modelId="{41C35E9A-63DB-467B-A094-1097E72681C4}" type="pres">
      <dgm:prSet presAssocID="{95E4CF7B-A222-4734-A33D-D0000A34888F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71982EE2-A93E-480A-92E7-02D5EBCF39A1}" type="pres">
      <dgm:prSet presAssocID="{9AA72F44-3D42-416A-AF6E-71C77B3B1D4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43D617-8302-44CC-9F1C-053939F2D073}" type="pres">
      <dgm:prSet presAssocID="{04958720-BD3D-4C00-AE22-9056FD519BC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76106B80-67F2-47C7-B258-BC477C99A97E}" type="pres">
      <dgm:prSet presAssocID="{04958720-BD3D-4C00-AE22-9056FD519BCC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C010AB2C-CB91-4955-B120-D1E758B2A2E6}" type="pres">
      <dgm:prSet presAssocID="{E8385118-1F33-4BF6-BD7D-44C36BB450AA}" presName="node" presStyleLbl="node1" presStyleIdx="2" presStyleCnt="6" custScaleX="110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EC91AF-0078-4E1E-B6A8-761C94E27869}" type="pres">
      <dgm:prSet presAssocID="{9618745E-8D11-447D-99C4-DF8BF6533D83}" presName="sibTrans" presStyleLbl="sibTrans2D1" presStyleIdx="2" presStyleCnt="6"/>
      <dgm:spPr/>
      <dgm:t>
        <a:bodyPr/>
        <a:lstStyle/>
        <a:p>
          <a:endParaRPr lang="en-US"/>
        </a:p>
      </dgm:t>
    </dgm:pt>
    <dgm:pt modelId="{F9A378B5-2E5B-4891-8B33-9669B6625CDC}" type="pres">
      <dgm:prSet presAssocID="{9618745E-8D11-447D-99C4-DF8BF6533D83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09BEEA91-1DA4-4858-8A80-38867BF76B2F}" type="pres">
      <dgm:prSet presAssocID="{EF3AE820-64EC-4472-B2CA-641A679F697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171BE-8529-4D7C-9688-BFB0DBEFEB4C}" type="pres">
      <dgm:prSet presAssocID="{6150F0CF-0700-430B-8F55-87B8913043D0}" presName="sibTrans" presStyleLbl="sibTrans2D1" presStyleIdx="3" presStyleCnt="6"/>
      <dgm:spPr/>
      <dgm:t>
        <a:bodyPr/>
        <a:lstStyle/>
        <a:p>
          <a:endParaRPr lang="en-US"/>
        </a:p>
      </dgm:t>
    </dgm:pt>
    <dgm:pt modelId="{7E6941CA-65D1-44FC-A41D-A3CD17B57B5A}" type="pres">
      <dgm:prSet presAssocID="{6150F0CF-0700-430B-8F55-87B8913043D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37BEA576-4024-43EE-839E-056E70FEAC8B}" type="pres">
      <dgm:prSet presAssocID="{28AFE14C-FB88-42FB-B551-FAEC0640BFC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B91E1-A4B6-4FAA-AA6D-EF4495E367A2}" type="pres">
      <dgm:prSet presAssocID="{13E12A51-7781-4B4D-9115-4E7587FC5F0F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FC83F43-DA59-4E0D-97A6-14D2C67CDCD6}" type="pres">
      <dgm:prSet presAssocID="{13E12A51-7781-4B4D-9115-4E7587FC5F0F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3D106CAD-61D9-4F7B-9F64-61360096BF2D}" type="pres">
      <dgm:prSet presAssocID="{7F23DC19-FA04-4D18-ABD2-A24964B96A0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27D845-D432-4DAA-B155-4081FC527D87}" type="pres">
      <dgm:prSet presAssocID="{5383EF16-DB85-4FB9-B1FF-FC098F4BEFEA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2A2B120-1BBA-4B2F-99CF-0951B651DC0D}" type="pres">
      <dgm:prSet presAssocID="{5383EF16-DB85-4FB9-B1FF-FC098F4BEFEA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05E30ECB-1A6C-46D4-801E-4960D53D0E68}" type="presOf" srcId="{95E4CF7B-A222-4734-A33D-D0000A34888F}" destId="{6FE8BD17-AE07-43A9-A8A9-0FEF6A6A5B55}" srcOrd="0" destOrd="0" presId="urn:microsoft.com/office/officeart/2005/8/layout/cycle2"/>
    <dgm:cxn modelId="{E80DBC14-0C77-490B-B279-2E0E03435F93}" type="presOf" srcId="{EF3AE820-64EC-4472-B2CA-641A679F6976}" destId="{09BEEA91-1DA4-4858-8A80-38867BF76B2F}" srcOrd="0" destOrd="0" presId="urn:microsoft.com/office/officeart/2005/8/layout/cycle2"/>
    <dgm:cxn modelId="{F4964F35-B279-40C0-9B22-F16ECD259A4B}" type="presOf" srcId="{5383EF16-DB85-4FB9-B1FF-FC098F4BEFEA}" destId="{52A2B120-1BBA-4B2F-99CF-0951B651DC0D}" srcOrd="1" destOrd="0" presId="urn:microsoft.com/office/officeart/2005/8/layout/cycle2"/>
    <dgm:cxn modelId="{968FAF79-17E0-444B-AD36-CED0D80204E7}" type="presOf" srcId="{9AA72F44-3D42-416A-AF6E-71C77B3B1D43}" destId="{71982EE2-A93E-480A-92E7-02D5EBCF39A1}" srcOrd="0" destOrd="0" presId="urn:microsoft.com/office/officeart/2005/8/layout/cycle2"/>
    <dgm:cxn modelId="{15183A4A-B554-4E48-81F4-98063B136E1A}" type="presOf" srcId="{E8385118-1F33-4BF6-BD7D-44C36BB450AA}" destId="{C010AB2C-CB91-4955-B120-D1E758B2A2E6}" srcOrd="0" destOrd="0" presId="urn:microsoft.com/office/officeart/2005/8/layout/cycle2"/>
    <dgm:cxn modelId="{BD4ADEF1-F751-4FA9-B5AA-69C7CCEC6623}" type="presOf" srcId="{5383EF16-DB85-4FB9-B1FF-FC098F4BEFEA}" destId="{1F27D845-D432-4DAA-B155-4081FC527D87}" srcOrd="0" destOrd="0" presId="urn:microsoft.com/office/officeart/2005/8/layout/cycle2"/>
    <dgm:cxn modelId="{BBBF7227-7F1F-4FA5-8BF2-5062645B2808}" srcId="{85202BCA-891F-4C6E-85F4-162B2049B011}" destId="{EF3AE820-64EC-4472-B2CA-641A679F6976}" srcOrd="3" destOrd="0" parTransId="{A00FC421-4474-4368-92DA-6FF7366126A2}" sibTransId="{6150F0CF-0700-430B-8F55-87B8913043D0}"/>
    <dgm:cxn modelId="{E43B4398-7BEC-4C82-928E-B9D11EDB1629}" srcId="{85202BCA-891F-4C6E-85F4-162B2049B011}" destId="{7F23DC19-FA04-4D18-ABD2-A24964B96A02}" srcOrd="5" destOrd="0" parTransId="{A71E56D1-1C4A-467D-984C-4B9B539A81B3}" sibTransId="{5383EF16-DB85-4FB9-B1FF-FC098F4BEFEA}"/>
    <dgm:cxn modelId="{5D87F760-0D8F-47CD-A003-D35463A6E615}" type="presOf" srcId="{04958720-BD3D-4C00-AE22-9056FD519BCC}" destId="{9043D617-8302-44CC-9F1C-053939F2D073}" srcOrd="0" destOrd="0" presId="urn:microsoft.com/office/officeart/2005/8/layout/cycle2"/>
    <dgm:cxn modelId="{BA977948-61F0-4998-AD80-06F9EC8F2C14}" type="presOf" srcId="{13E12A51-7781-4B4D-9115-4E7587FC5F0F}" destId="{E34B91E1-A4B6-4FAA-AA6D-EF4495E367A2}" srcOrd="0" destOrd="0" presId="urn:microsoft.com/office/officeart/2005/8/layout/cycle2"/>
    <dgm:cxn modelId="{29FFEE9E-8689-4EA2-9897-8827373B00C5}" type="presOf" srcId="{6150F0CF-0700-430B-8F55-87B8913043D0}" destId="{CCF171BE-8529-4D7C-9688-BFB0DBEFEB4C}" srcOrd="0" destOrd="0" presId="urn:microsoft.com/office/officeart/2005/8/layout/cycle2"/>
    <dgm:cxn modelId="{E7B4C782-F4AE-41FD-9548-47812FA3CAF5}" type="presOf" srcId="{85202BCA-891F-4C6E-85F4-162B2049B011}" destId="{0ECE8C37-D10F-49CF-B291-8217FBCE92D5}" srcOrd="0" destOrd="0" presId="urn:microsoft.com/office/officeart/2005/8/layout/cycle2"/>
    <dgm:cxn modelId="{5341276C-6CFE-422A-BB69-96DE65B1502B}" type="presOf" srcId="{6150F0CF-0700-430B-8F55-87B8913043D0}" destId="{7E6941CA-65D1-44FC-A41D-A3CD17B57B5A}" srcOrd="1" destOrd="0" presId="urn:microsoft.com/office/officeart/2005/8/layout/cycle2"/>
    <dgm:cxn modelId="{E764D9ED-FB3B-45E6-AC3D-0DC4017E83A7}" type="presOf" srcId="{04958720-BD3D-4C00-AE22-9056FD519BCC}" destId="{76106B80-67F2-47C7-B258-BC477C99A97E}" srcOrd="1" destOrd="0" presId="urn:microsoft.com/office/officeart/2005/8/layout/cycle2"/>
    <dgm:cxn modelId="{44998C3F-B6E3-422F-80B6-ADC7A8B7A4A2}" srcId="{85202BCA-891F-4C6E-85F4-162B2049B011}" destId="{D89661B1-5DCE-44FB-BD73-F1B8AE112001}" srcOrd="0" destOrd="0" parTransId="{FFED15D8-956F-46EB-A104-1E514045BD21}" sibTransId="{95E4CF7B-A222-4734-A33D-D0000A34888F}"/>
    <dgm:cxn modelId="{296E4844-D650-4B57-85CE-0490303EB95E}" type="presOf" srcId="{9618745E-8D11-447D-99C4-DF8BF6533D83}" destId="{33EC91AF-0078-4E1E-B6A8-761C94E27869}" srcOrd="0" destOrd="0" presId="urn:microsoft.com/office/officeart/2005/8/layout/cycle2"/>
    <dgm:cxn modelId="{C89BBA52-E291-4C54-B729-88DA460E1981}" type="presOf" srcId="{13E12A51-7781-4B4D-9115-4E7587FC5F0F}" destId="{2FC83F43-DA59-4E0D-97A6-14D2C67CDCD6}" srcOrd="1" destOrd="0" presId="urn:microsoft.com/office/officeart/2005/8/layout/cycle2"/>
    <dgm:cxn modelId="{14E0F644-97B8-496E-B622-8468CDFF5191}" type="presOf" srcId="{D89661B1-5DCE-44FB-BD73-F1B8AE112001}" destId="{0B10FDC1-CE51-4EAB-AA77-90B22F622495}" srcOrd="0" destOrd="0" presId="urn:microsoft.com/office/officeart/2005/8/layout/cycle2"/>
    <dgm:cxn modelId="{CD7FEE7E-CF20-4D58-B16C-9B1B524DBD0F}" type="presOf" srcId="{95E4CF7B-A222-4734-A33D-D0000A34888F}" destId="{41C35E9A-63DB-467B-A094-1097E72681C4}" srcOrd="1" destOrd="0" presId="urn:microsoft.com/office/officeart/2005/8/layout/cycle2"/>
    <dgm:cxn modelId="{C6BEA317-6A7E-4090-BCF0-EF4F3940FEF2}" type="presOf" srcId="{7F23DC19-FA04-4D18-ABD2-A24964B96A02}" destId="{3D106CAD-61D9-4F7B-9F64-61360096BF2D}" srcOrd="0" destOrd="0" presId="urn:microsoft.com/office/officeart/2005/8/layout/cycle2"/>
    <dgm:cxn modelId="{0E694246-8F6B-4EF4-A43E-237AFF7B07D4}" srcId="{85202BCA-891F-4C6E-85F4-162B2049B011}" destId="{9AA72F44-3D42-416A-AF6E-71C77B3B1D43}" srcOrd="1" destOrd="0" parTransId="{FB417225-43D9-41AF-9E15-AC2A2096F485}" sibTransId="{04958720-BD3D-4C00-AE22-9056FD519BCC}"/>
    <dgm:cxn modelId="{AB26A1DC-A936-47AD-8225-9F79BD3BCD42}" type="presOf" srcId="{9618745E-8D11-447D-99C4-DF8BF6533D83}" destId="{F9A378B5-2E5B-4891-8B33-9669B6625CDC}" srcOrd="1" destOrd="0" presId="urn:microsoft.com/office/officeart/2005/8/layout/cycle2"/>
    <dgm:cxn modelId="{922BF376-ED59-4FD6-A69D-AB7F06FE6E72}" srcId="{85202BCA-891F-4C6E-85F4-162B2049B011}" destId="{E8385118-1F33-4BF6-BD7D-44C36BB450AA}" srcOrd="2" destOrd="0" parTransId="{3808541B-F61A-4CF0-B045-FAF8C5CC69EA}" sibTransId="{9618745E-8D11-447D-99C4-DF8BF6533D83}"/>
    <dgm:cxn modelId="{B66FA767-C637-4329-97C4-DBEB1C5AA8F1}" srcId="{85202BCA-891F-4C6E-85F4-162B2049B011}" destId="{28AFE14C-FB88-42FB-B551-FAEC0640BFC2}" srcOrd="4" destOrd="0" parTransId="{C2CB464B-14DE-4AB8-B375-B1E438A6A38E}" sibTransId="{13E12A51-7781-4B4D-9115-4E7587FC5F0F}"/>
    <dgm:cxn modelId="{F60FD637-3022-4679-AE10-24C9DE7EAB3B}" type="presOf" srcId="{28AFE14C-FB88-42FB-B551-FAEC0640BFC2}" destId="{37BEA576-4024-43EE-839E-056E70FEAC8B}" srcOrd="0" destOrd="0" presId="urn:microsoft.com/office/officeart/2005/8/layout/cycle2"/>
    <dgm:cxn modelId="{CAA03F60-F73C-4387-85C1-CE3929C20805}" type="presParOf" srcId="{0ECE8C37-D10F-49CF-B291-8217FBCE92D5}" destId="{0B10FDC1-CE51-4EAB-AA77-90B22F622495}" srcOrd="0" destOrd="0" presId="urn:microsoft.com/office/officeart/2005/8/layout/cycle2"/>
    <dgm:cxn modelId="{173187A7-EC09-4683-BB16-FC81AAC3FF50}" type="presParOf" srcId="{0ECE8C37-D10F-49CF-B291-8217FBCE92D5}" destId="{6FE8BD17-AE07-43A9-A8A9-0FEF6A6A5B55}" srcOrd="1" destOrd="0" presId="urn:microsoft.com/office/officeart/2005/8/layout/cycle2"/>
    <dgm:cxn modelId="{2EF06071-0842-4B4E-AB6F-BC09A3FBFA81}" type="presParOf" srcId="{6FE8BD17-AE07-43A9-A8A9-0FEF6A6A5B55}" destId="{41C35E9A-63DB-467B-A094-1097E72681C4}" srcOrd="0" destOrd="0" presId="urn:microsoft.com/office/officeart/2005/8/layout/cycle2"/>
    <dgm:cxn modelId="{21C35FC5-B001-4C91-8773-583FFF069DC1}" type="presParOf" srcId="{0ECE8C37-D10F-49CF-B291-8217FBCE92D5}" destId="{71982EE2-A93E-480A-92E7-02D5EBCF39A1}" srcOrd="2" destOrd="0" presId="urn:microsoft.com/office/officeart/2005/8/layout/cycle2"/>
    <dgm:cxn modelId="{82D46DCA-8F1A-4140-B9D6-C63D4A828197}" type="presParOf" srcId="{0ECE8C37-D10F-49CF-B291-8217FBCE92D5}" destId="{9043D617-8302-44CC-9F1C-053939F2D073}" srcOrd="3" destOrd="0" presId="urn:microsoft.com/office/officeart/2005/8/layout/cycle2"/>
    <dgm:cxn modelId="{D1280B1A-EB23-4584-9A16-A6ABBA9B8234}" type="presParOf" srcId="{9043D617-8302-44CC-9F1C-053939F2D073}" destId="{76106B80-67F2-47C7-B258-BC477C99A97E}" srcOrd="0" destOrd="0" presId="urn:microsoft.com/office/officeart/2005/8/layout/cycle2"/>
    <dgm:cxn modelId="{EF55A4E7-41B4-4D4B-8475-A0BC609F3046}" type="presParOf" srcId="{0ECE8C37-D10F-49CF-B291-8217FBCE92D5}" destId="{C010AB2C-CB91-4955-B120-D1E758B2A2E6}" srcOrd="4" destOrd="0" presId="urn:microsoft.com/office/officeart/2005/8/layout/cycle2"/>
    <dgm:cxn modelId="{22600A90-0220-4E5B-8B0C-88E563BC0C52}" type="presParOf" srcId="{0ECE8C37-D10F-49CF-B291-8217FBCE92D5}" destId="{33EC91AF-0078-4E1E-B6A8-761C94E27869}" srcOrd="5" destOrd="0" presId="urn:microsoft.com/office/officeart/2005/8/layout/cycle2"/>
    <dgm:cxn modelId="{F527CEA0-AA4B-423D-AB49-7559B6C232E9}" type="presParOf" srcId="{33EC91AF-0078-4E1E-B6A8-761C94E27869}" destId="{F9A378B5-2E5B-4891-8B33-9669B6625CDC}" srcOrd="0" destOrd="0" presId="urn:microsoft.com/office/officeart/2005/8/layout/cycle2"/>
    <dgm:cxn modelId="{4C479985-E8E9-443F-8C9B-8604FC74A6DC}" type="presParOf" srcId="{0ECE8C37-D10F-49CF-B291-8217FBCE92D5}" destId="{09BEEA91-1DA4-4858-8A80-38867BF76B2F}" srcOrd="6" destOrd="0" presId="urn:microsoft.com/office/officeart/2005/8/layout/cycle2"/>
    <dgm:cxn modelId="{2FA17BAD-961C-426B-841D-175DCB126FE2}" type="presParOf" srcId="{0ECE8C37-D10F-49CF-B291-8217FBCE92D5}" destId="{CCF171BE-8529-4D7C-9688-BFB0DBEFEB4C}" srcOrd="7" destOrd="0" presId="urn:microsoft.com/office/officeart/2005/8/layout/cycle2"/>
    <dgm:cxn modelId="{A0FC8E7A-C7C3-44C3-B4F8-B8010B62F3F2}" type="presParOf" srcId="{CCF171BE-8529-4D7C-9688-BFB0DBEFEB4C}" destId="{7E6941CA-65D1-44FC-A41D-A3CD17B57B5A}" srcOrd="0" destOrd="0" presId="urn:microsoft.com/office/officeart/2005/8/layout/cycle2"/>
    <dgm:cxn modelId="{F6F9A1E8-E7D5-4008-BD02-FC040A6EA18B}" type="presParOf" srcId="{0ECE8C37-D10F-49CF-B291-8217FBCE92D5}" destId="{37BEA576-4024-43EE-839E-056E70FEAC8B}" srcOrd="8" destOrd="0" presId="urn:microsoft.com/office/officeart/2005/8/layout/cycle2"/>
    <dgm:cxn modelId="{52460274-F484-49F1-9A1F-31089EE3C84E}" type="presParOf" srcId="{0ECE8C37-D10F-49CF-B291-8217FBCE92D5}" destId="{E34B91E1-A4B6-4FAA-AA6D-EF4495E367A2}" srcOrd="9" destOrd="0" presId="urn:microsoft.com/office/officeart/2005/8/layout/cycle2"/>
    <dgm:cxn modelId="{103C46E6-CF39-4E28-ABEA-8D5B0D6109CD}" type="presParOf" srcId="{E34B91E1-A4B6-4FAA-AA6D-EF4495E367A2}" destId="{2FC83F43-DA59-4E0D-97A6-14D2C67CDCD6}" srcOrd="0" destOrd="0" presId="urn:microsoft.com/office/officeart/2005/8/layout/cycle2"/>
    <dgm:cxn modelId="{1946A447-1021-4C61-B83A-D07BF94E8B52}" type="presParOf" srcId="{0ECE8C37-D10F-49CF-B291-8217FBCE92D5}" destId="{3D106CAD-61D9-4F7B-9F64-61360096BF2D}" srcOrd="10" destOrd="0" presId="urn:microsoft.com/office/officeart/2005/8/layout/cycle2"/>
    <dgm:cxn modelId="{1F4F51F3-2C83-4C8C-94B0-C3750AC181B3}" type="presParOf" srcId="{0ECE8C37-D10F-49CF-B291-8217FBCE92D5}" destId="{1F27D845-D432-4DAA-B155-4081FC527D87}" srcOrd="11" destOrd="0" presId="urn:microsoft.com/office/officeart/2005/8/layout/cycle2"/>
    <dgm:cxn modelId="{306A9AE8-AE22-4C05-8565-4E7A27888E1F}" type="presParOf" srcId="{1F27D845-D432-4DAA-B155-4081FC527D87}" destId="{52A2B120-1BBA-4B2F-99CF-0951B651DC0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41EEF9-890C-41D1-BBCC-641B033CFE1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D27965-C24F-4527-9DDF-282C1E463130}">
      <dgm:prSet custT="1"/>
      <dgm:spPr/>
      <dgm:t>
        <a:bodyPr/>
        <a:lstStyle/>
        <a:p>
          <a:r>
            <a:rPr lang="en-US" sz="2400" b="1" i="0" dirty="0" smtClean="0"/>
            <a:t>Water Level Indicator</a:t>
          </a:r>
          <a:endParaRPr lang="en-US" sz="2400" dirty="0"/>
        </a:p>
      </dgm:t>
    </dgm:pt>
    <dgm:pt modelId="{91FF087E-9CC0-4033-A21F-B08FDB82BEC6}" type="parTrans" cxnId="{7BBF4EC9-76CC-4E7B-B8F3-C755424985E1}">
      <dgm:prSet/>
      <dgm:spPr/>
      <dgm:t>
        <a:bodyPr/>
        <a:lstStyle/>
        <a:p>
          <a:endParaRPr lang="en-US"/>
        </a:p>
      </dgm:t>
    </dgm:pt>
    <dgm:pt modelId="{97551FBD-CEA6-44F4-8698-032FAC209F2E}" type="sibTrans" cxnId="{7BBF4EC9-76CC-4E7B-B8F3-C755424985E1}">
      <dgm:prSet/>
      <dgm:spPr/>
      <dgm:t>
        <a:bodyPr/>
        <a:lstStyle/>
        <a:p>
          <a:endParaRPr lang="en-US"/>
        </a:p>
      </dgm:t>
    </dgm:pt>
    <dgm:pt modelId="{1B978B1F-30EC-40DD-AC4D-47213B6CA618}">
      <dgm:prSet custT="1"/>
      <dgm:spPr/>
      <dgm:t>
        <a:bodyPr/>
        <a:lstStyle/>
        <a:p>
          <a:r>
            <a:rPr lang="en-US" sz="2400" b="1" i="0" dirty="0" smtClean="0"/>
            <a:t>Ebb and Tide Detection in Costal Area</a:t>
          </a:r>
          <a:endParaRPr lang="en-US" sz="2400" dirty="0"/>
        </a:p>
      </dgm:t>
    </dgm:pt>
    <dgm:pt modelId="{422D5A4D-41CA-4804-BF97-6DF1072C7EAE}" type="parTrans" cxnId="{04F7B78D-22D9-4698-91D3-FE1BA91CC5D2}">
      <dgm:prSet/>
      <dgm:spPr/>
      <dgm:t>
        <a:bodyPr/>
        <a:lstStyle/>
        <a:p>
          <a:endParaRPr lang="en-US"/>
        </a:p>
      </dgm:t>
    </dgm:pt>
    <dgm:pt modelId="{FDFC888F-E507-4015-A644-AC5E49B3423D}" type="sibTrans" cxnId="{04F7B78D-22D9-4698-91D3-FE1BA91CC5D2}">
      <dgm:prSet/>
      <dgm:spPr/>
      <dgm:t>
        <a:bodyPr/>
        <a:lstStyle/>
        <a:p>
          <a:endParaRPr lang="en-US"/>
        </a:p>
      </dgm:t>
    </dgm:pt>
    <dgm:pt modelId="{A317CA7C-7FA2-4411-B785-07CEE6106A3E}">
      <dgm:prSet/>
      <dgm:spPr/>
      <dgm:t>
        <a:bodyPr/>
        <a:lstStyle/>
        <a:p>
          <a:r>
            <a:rPr lang="en-US" b="1" i="0" dirty="0" smtClean="0"/>
            <a:t>Flood Predictor</a:t>
          </a:r>
          <a:endParaRPr lang="en-US" dirty="0"/>
        </a:p>
      </dgm:t>
    </dgm:pt>
    <dgm:pt modelId="{4C02182F-0D15-48B3-BCA8-B1C20B211D76}" type="parTrans" cxnId="{028AB9A7-BBCC-4452-9A4F-1E4E771E26C7}">
      <dgm:prSet/>
      <dgm:spPr/>
      <dgm:t>
        <a:bodyPr/>
        <a:lstStyle/>
        <a:p>
          <a:endParaRPr lang="en-US"/>
        </a:p>
      </dgm:t>
    </dgm:pt>
    <dgm:pt modelId="{070DA511-9D2B-44ED-9E0D-B799603D922B}" type="sibTrans" cxnId="{028AB9A7-BBCC-4452-9A4F-1E4E771E26C7}">
      <dgm:prSet/>
      <dgm:spPr/>
      <dgm:t>
        <a:bodyPr/>
        <a:lstStyle/>
        <a:p>
          <a:endParaRPr lang="en-US"/>
        </a:p>
      </dgm:t>
    </dgm:pt>
    <dgm:pt modelId="{53DB2E73-918F-40EE-B62A-CD4DCC675538}">
      <dgm:prSet/>
      <dgm:spPr/>
      <dgm:t>
        <a:bodyPr/>
        <a:lstStyle/>
        <a:p>
          <a:r>
            <a:rPr lang="en-US" b="1" i="0" dirty="0" smtClean="0"/>
            <a:t>Dam Control in Hydro-electric Plant</a:t>
          </a:r>
          <a:endParaRPr lang="en-US" dirty="0"/>
        </a:p>
      </dgm:t>
    </dgm:pt>
    <dgm:pt modelId="{220AB912-196F-4740-ACEE-7CCE77C9FB0C}" type="parTrans" cxnId="{F893C74D-0029-4389-8211-CEF922E0A629}">
      <dgm:prSet/>
      <dgm:spPr/>
      <dgm:t>
        <a:bodyPr/>
        <a:lstStyle/>
        <a:p>
          <a:endParaRPr lang="en-US"/>
        </a:p>
      </dgm:t>
    </dgm:pt>
    <dgm:pt modelId="{67204B7B-49BB-42D6-9783-A6557BC8AFB7}" type="sibTrans" cxnId="{F893C74D-0029-4389-8211-CEF922E0A629}">
      <dgm:prSet/>
      <dgm:spPr/>
      <dgm:t>
        <a:bodyPr/>
        <a:lstStyle/>
        <a:p>
          <a:endParaRPr lang="en-US"/>
        </a:p>
      </dgm:t>
    </dgm:pt>
    <dgm:pt modelId="{8079E9C8-25FB-4C29-842B-32885918B261}" type="pres">
      <dgm:prSet presAssocID="{1041EEF9-890C-41D1-BBCC-641B033CFE1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CFCB60-9C15-4423-81B6-AD81B7889812}" type="pres">
      <dgm:prSet presAssocID="{1041EEF9-890C-41D1-BBCC-641B033CFE1D}" presName="arrow" presStyleLbl="bgShp" presStyleIdx="0" presStyleCnt="1"/>
      <dgm:spPr/>
    </dgm:pt>
    <dgm:pt modelId="{87606614-B3DE-4AEA-8BFB-893779A7A32E}" type="pres">
      <dgm:prSet presAssocID="{1041EEF9-890C-41D1-BBCC-641B033CFE1D}" presName="points" presStyleCnt="0"/>
      <dgm:spPr/>
    </dgm:pt>
    <dgm:pt modelId="{4C8A7D3A-B7B4-4CC9-B32F-AC81A2DFB901}" type="pres">
      <dgm:prSet presAssocID="{85D27965-C24F-4527-9DDF-282C1E463130}" presName="compositeA" presStyleCnt="0"/>
      <dgm:spPr/>
    </dgm:pt>
    <dgm:pt modelId="{AF797989-41ED-4063-94BD-D8FE997CAAD9}" type="pres">
      <dgm:prSet presAssocID="{85D27965-C24F-4527-9DDF-282C1E463130}" presName="textA" presStyleLbl="revTx" presStyleIdx="0" presStyleCnt="4" custScaleX="1159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1F1F15-172E-4329-96D1-544C5AED33AD}" type="pres">
      <dgm:prSet presAssocID="{85D27965-C24F-4527-9DDF-282C1E463130}" presName="circleA" presStyleLbl="node1" presStyleIdx="0" presStyleCnt="4"/>
      <dgm:spPr/>
    </dgm:pt>
    <dgm:pt modelId="{6F1FB3CA-EFF9-4AFB-A42F-1E9F3AF4BD1C}" type="pres">
      <dgm:prSet presAssocID="{85D27965-C24F-4527-9DDF-282C1E463130}" presName="spaceA" presStyleCnt="0"/>
      <dgm:spPr/>
    </dgm:pt>
    <dgm:pt modelId="{51D9A97D-AB4C-443B-B5BD-2158F0B19FAE}" type="pres">
      <dgm:prSet presAssocID="{97551FBD-CEA6-44F4-8698-032FAC209F2E}" presName="space" presStyleCnt="0"/>
      <dgm:spPr/>
    </dgm:pt>
    <dgm:pt modelId="{0A772696-0692-4C4D-89C8-039286D27D29}" type="pres">
      <dgm:prSet presAssocID="{1B978B1F-30EC-40DD-AC4D-47213B6CA618}" presName="compositeB" presStyleCnt="0"/>
      <dgm:spPr/>
    </dgm:pt>
    <dgm:pt modelId="{AD563508-579F-47B9-8266-5C17C4264C0D}" type="pres">
      <dgm:prSet presAssocID="{1B978B1F-30EC-40DD-AC4D-47213B6CA618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B6986E-DBB8-44A2-BD2D-C6FF1C336FD6}" type="pres">
      <dgm:prSet presAssocID="{1B978B1F-30EC-40DD-AC4D-47213B6CA618}" presName="circleB" presStyleLbl="node1" presStyleIdx="1" presStyleCnt="4"/>
      <dgm:spPr/>
    </dgm:pt>
    <dgm:pt modelId="{2DE8E6B4-3120-4F80-A4FD-9D527BFFE526}" type="pres">
      <dgm:prSet presAssocID="{1B978B1F-30EC-40DD-AC4D-47213B6CA618}" presName="spaceB" presStyleCnt="0"/>
      <dgm:spPr/>
    </dgm:pt>
    <dgm:pt modelId="{E6501EC2-D856-47A0-88B5-4DAC0B4B4B56}" type="pres">
      <dgm:prSet presAssocID="{FDFC888F-E507-4015-A644-AC5E49B3423D}" presName="space" presStyleCnt="0"/>
      <dgm:spPr/>
    </dgm:pt>
    <dgm:pt modelId="{ED9E1476-2628-4AA5-8AB5-7C87EB7EDCCE}" type="pres">
      <dgm:prSet presAssocID="{A317CA7C-7FA2-4411-B785-07CEE6106A3E}" presName="compositeA" presStyleCnt="0"/>
      <dgm:spPr/>
    </dgm:pt>
    <dgm:pt modelId="{2019199E-4C7C-435C-B819-C806B0CE532A}" type="pres">
      <dgm:prSet presAssocID="{A317CA7C-7FA2-4411-B785-07CEE6106A3E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0515F9-33A2-43B3-AF7E-AD0666F4B1A3}" type="pres">
      <dgm:prSet presAssocID="{A317CA7C-7FA2-4411-B785-07CEE6106A3E}" presName="circleA" presStyleLbl="node1" presStyleIdx="2" presStyleCnt="4"/>
      <dgm:spPr/>
    </dgm:pt>
    <dgm:pt modelId="{7E1C3F71-420D-4210-9A93-5CDD55460D13}" type="pres">
      <dgm:prSet presAssocID="{A317CA7C-7FA2-4411-B785-07CEE6106A3E}" presName="spaceA" presStyleCnt="0"/>
      <dgm:spPr/>
    </dgm:pt>
    <dgm:pt modelId="{0C3D6712-F95F-4B04-84FF-5E3CFA214F4F}" type="pres">
      <dgm:prSet presAssocID="{070DA511-9D2B-44ED-9E0D-B799603D922B}" presName="space" presStyleCnt="0"/>
      <dgm:spPr/>
    </dgm:pt>
    <dgm:pt modelId="{08B18B7C-6BE7-47D2-9952-36A629FC3BFF}" type="pres">
      <dgm:prSet presAssocID="{53DB2E73-918F-40EE-B62A-CD4DCC675538}" presName="compositeB" presStyleCnt="0"/>
      <dgm:spPr/>
    </dgm:pt>
    <dgm:pt modelId="{162D7944-88EE-4C4A-B9FE-FFB712686B46}" type="pres">
      <dgm:prSet presAssocID="{53DB2E73-918F-40EE-B62A-CD4DCC675538}" presName="textB" presStyleLbl="revTx" presStyleIdx="3" presStyleCnt="4" custScaleX="1145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AFE48-C9D9-4C8C-9990-0C7043805AAF}" type="pres">
      <dgm:prSet presAssocID="{53DB2E73-918F-40EE-B62A-CD4DCC675538}" presName="circleB" presStyleLbl="node1" presStyleIdx="3" presStyleCnt="4"/>
      <dgm:spPr/>
    </dgm:pt>
    <dgm:pt modelId="{F8E28C36-D69F-4FB7-A8BD-6447F60E7C17}" type="pres">
      <dgm:prSet presAssocID="{53DB2E73-918F-40EE-B62A-CD4DCC675538}" presName="spaceB" presStyleCnt="0"/>
      <dgm:spPr/>
    </dgm:pt>
  </dgm:ptLst>
  <dgm:cxnLst>
    <dgm:cxn modelId="{04F7B78D-22D9-4698-91D3-FE1BA91CC5D2}" srcId="{1041EEF9-890C-41D1-BBCC-641B033CFE1D}" destId="{1B978B1F-30EC-40DD-AC4D-47213B6CA618}" srcOrd="1" destOrd="0" parTransId="{422D5A4D-41CA-4804-BF97-6DF1072C7EAE}" sibTransId="{FDFC888F-E507-4015-A644-AC5E49B3423D}"/>
    <dgm:cxn modelId="{F893C74D-0029-4389-8211-CEF922E0A629}" srcId="{1041EEF9-890C-41D1-BBCC-641B033CFE1D}" destId="{53DB2E73-918F-40EE-B62A-CD4DCC675538}" srcOrd="3" destOrd="0" parTransId="{220AB912-196F-4740-ACEE-7CCE77C9FB0C}" sibTransId="{67204B7B-49BB-42D6-9783-A6557BC8AFB7}"/>
    <dgm:cxn modelId="{DFE307D9-A698-45F5-A4DB-F600E4750E7D}" type="presOf" srcId="{A317CA7C-7FA2-4411-B785-07CEE6106A3E}" destId="{2019199E-4C7C-435C-B819-C806B0CE532A}" srcOrd="0" destOrd="0" presId="urn:microsoft.com/office/officeart/2005/8/layout/hProcess11"/>
    <dgm:cxn modelId="{CF298638-7552-474D-9A32-70E233FEFF63}" type="presOf" srcId="{1B978B1F-30EC-40DD-AC4D-47213B6CA618}" destId="{AD563508-579F-47B9-8266-5C17C4264C0D}" srcOrd="0" destOrd="0" presId="urn:microsoft.com/office/officeart/2005/8/layout/hProcess11"/>
    <dgm:cxn modelId="{175ED85D-576A-475C-AB06-2B5658F32ABA}" type="presOf" srcId="{85D27965-C24F-4527-9DDF-282C1E463130}" destId="{AF797989-41ED-4063-94BD-D8FE997CAAD9}" srcOrd="0" destOrd="0" presId="urn:microsoft.com/office/officeart/2005/8/layout/hProcess11"/>
    <dgm:cxn modelId="{558BDA73-F09B-48BE-891E-0AD550507EE9}" type="presOf" srcId="{53DB2E73-918F-40EE-B62A-CD4DCC675538}" destId="{162D7944-88EE-4C4A-B9FE-FFB712686B46}" srcOrd="0" destOrd="0" presId="urn:microsoft.com/office/officeart/2005/8/layout/hProcess11"/>
    <dgm:cxn modelId="{028AB9A7-BBCC-4452-9A4F-1E4E771E26C7}" srcId="{1041EEF9-890C-41D1-BBCC-641B033CFE1D}" destId="{A317CA7C-7FA2-4411-B785-07CEE6106A3E}" srcOrd="2" destOrd="0" parTransId="{4C02182F-0D15-48B3-BCA8-B1C20B211D76}" sibTransId="{070DA511-9D2B-44ED-9E0D-B799603D922B}"/>
    <dgm:cxn modelId="{228AA0F8-50B3-4A8C-98B8-D9A99591CAE6}" type="presOf" srcId="{1041EEF9-890C-41D1-BBCC-641B033CFE1D}" destId="{8079E9C8-25FB-4C29-842B-32885918B261}" srcOrd="0" destOrd="0" presId="urn:microsoft.com/office/officeart/2005/8/layout/hProcess11"/>
    <dgm:cxn modelId="{7BBF4EC9-76CC-4E7B-B8F3-C755424985E1}" srcId="{1041EEF9-890C-41D1-BBCC-641B033CFE1D}" destId="{85D27965-C24F-4527-9DDF-282C1E463130}" srcOrd="0" destOrd="0" parTransId="{91FF087E-9CC0-4033-A21F-B08FDB82BEC6}" sibTransId="{97551FBD-CEA6-44F4-8698-032FAC209F2E}"/>
    <dgm:cxn modelId="{B4B449CD-CB95-4E96-BC8D-467282E389B0}" type="presParOf" srcId="{8079E9C8-25FB-4C29-842B-32885918B261}" destId="{C4CFCB60-9C15-4423-81B6-AD81B7889812}" srcOrd="0" destOrd="0" presId="urn:microsoft.com/office/officeart/2005/8/layout/hProcess11"/>
    <dgm:cxn modelId="{65B1E613-0FCA-41E9-9973-F6C68BB7DCE8}" type="presParOf" srcId="{8079E9C8-25FB-4C29-842B-32885918B261}" destId="{87606614-B3DE-4AEA-8BFB-893779A7A32E}" srcOrd="1" destOrd="0" presId="urn:microsoft.com/office/officeart/2005/8/layout/hProcess11"/>
    <dgm:cxn modelId="{C644191F-EAD6-49FB-8E08-6E0EA76AF13D}" type="presParOf" srcId="{87606614-B3DE-4AEA-8BFB-893779A7A32E}" destId="{4C8A7D3A-B7B4-4CC9-B32F-AC81A2DFB901}" srcOrd="0" destOrd="0" presId="urn:microsoft.com/office/officeart/2005/8/layout/hProcess11"/>
    <dgm:cxn modelId="{6FC329E1-45C9-4089-A030-D9E4CEFDE004}" type="presParOf" srcId="{4C8A7D3A-B7B4-4CC9-B32F-AC81A2DFB901}" destId="{AF797989-41ED-4063-94BD-D8FE997CAAD9}" srcOrd="0" destOrd="0" presId="urn:microsoft.com/office/officeart/2005/8/layout/hProcess11"/>
    <dgm:cxn modelId="{26D2C39F-05D5-4B1F-BE8A-47A81D99FB7A}" type="presParOf" srcId="{4C8A7D3A-B7B4-4CC9-B32F-AC81A2DFB901}" destId="{9C1F1F15-172E-4329-96D1-544C5AED33AD}" srcOrd="1" destOrd="0" presId="urn:microsoft.com/office/officeart/2005/8/layout/hProcess11"/>
    <dgm:cxn modelId="{674EBD77-F71D-4878-8AAD-5DB27ED32D4F}" type="presParOf" srcId="{4C8A7D3A-B7B4-4CC9-B32F-AC81A2DFB901}" destId="{6F1FB3CA-EFF9-4AFB-A42F-1E9F3AF4BD1C}" srcOrd="2" destOrd="0" presId="urn:microsoft.com/office/officeart/2005/8/layout/hProcess11"/>
    <dgm:cxn modelId="{73F28CD2-E254-4D34-A1F8-FFE86A28F01D}" type="presParOf" srcId="{87606614-B3DE-4AEA-8BFB-893779A7A32E}" destId="{51D9A97D-AB4C-443B-B5BD-2158F0B19FAE}" srcOrd="1" destOrd="0" presId="urn:microsoft.com/office/officeart/2005/8/layout/hProcess11"/>
    <dgm:cxn modelId="{97DF4A86-A220-410C-BF65-40BA38E5FE90}" type="presParOf" srcId="{87606614-B3DE-4AEA-8BFB-893779A7A32E}" destId="{0A772696-0692-4C4D-89C8-039286D27D29}" srcOrd="2" destOrd="0" presId="urn:microsoft.com/office/officeart/2005/8/layout/hProcess11"/>
    <dgm:cxn modelId="{A9B23828-B3F3-4A53-9043-DC10D75E39D4}" type="presParOf" srcId="{0A772696-0692-4C4D-89C8-039286D27D29}" destId="{AD563508-579F-47B9-8266-5C17C4264C0D}" srcOrd="0" destOrd="0" presId="urn:microsoft.com/office/officeart/2005/8/layout/hProcess11"/>
    <dgm:cxn modelId="{8AA56FE7-E932-40C6-8B76-690427086149}" type="presParOf" srcId="{0A772696-0692-4C4D-89C8-039286D27D29}" destId="{C9B6986E-DBB8-44A2-BD2D-C6FF1C336FD6}" srcOrd="1" destOrd="0" presId="urn:microsoft.com/office/officeart/2005/8/layout/hProcess11"/>
    <dgm:cxn modelId="{C2B912B9-50E9-4522-A3BB-C7CF6582D8F5}" type="presParOf" srcId="{0A772696-0692-4C4D-89C8-039286D27D29}" destId="{2DE8E6B4-3120-4F80-A4FD-9D527BFFE526}" srcOrd="2" destOrd="0" presId="urn:microsoft.com/office/officeart/2005/8/layout/hProcess11"/>
    <dgm:cxn modelId="{BE99DAFA-FAEF-453A-BD46-03BFC9AE6F37}" type="presParOf" srcId="{87606614-B3DE-4AEA-8BFB-893779A7A32E}" destId="{E6501EC2-D856-47A0-88B5-4DAC0B4B4B56}" srcOrd="3" destOrd="0" presId="urn:microsoft.com/office/officeart/2005/8/layout/hProcess11"/>
    <dgm:cxn modelId="{23706FCD-7089-4FDE-B68D-5F0FFD1CD2B7}" type="presParOf" srcId="{87606614-B3DE-4AEA-8BFB-893779A7A32E}" destId="{ED9E1476-2628-4AA5-8AB5-7C87EB7EDCCE}" srcOrd="4" destOrd="0" presId="urn:microsoft.com/office/officeart/2005/8/layout/hProcess11"/>
    <dgm:cxn modelId="{1701B9D8-F8E5-4F86-BFE6-D490B1D829DE}" type="presParOf" srcId="{ED9E1476-2628-4AA5-8AB5-7C87EB7EDCCE}" destId="{2019199E-4C7C-435C-B819-C806B0CE532A}" srcOrd="0" destOrd="0" presId="urn:microsoft.com/office/officeart/2005/8/layout/hProcess11"/>
    <dgm:cxn modelId="{90B78AAD-7E46-40E2-B537-2398B6C01268}" type="presParOf" srcId="{ED9E1476-2628-4AA5-8AB5-7C87EB7EDCCE}" destId="{8E0515F9-33A2-43B3-AF7E-AD0666F4B1A3}" srcOrd="1" destOrd="0" presId="urn:microsoft.com/office/officeart/2005/8/layout/hProcess11"/>
    <dgm:cxn modelId="{A4AA65ED-BB71-428A-BF88-E01F5FE2C114}" type="presParOf" srcId="{ED9E1476-2628-4AA5-8AB5-7C87EB7EDCCE}" destId="{7E1C3F71-420D-4210-9A93-5CDD55460D13}" srcOrd="2" destOrd="0" presId="urn:microsoft.com/office/officeart/2005/8/layout/hProcess11"/>
    <dgm:cxn modelId="{51480C49-3426-4E71-A2D3-B0E55A0749B8}" type="presParOf" srcId="{87606614-B3DE-4AEA-8BFB-893779A7A32E}" destId="{0C3D6712-F95F-4B04-84FF-5E3CFA214F4F}" srcOrd="5" destOrd="0" presId="urn:microsoft.com/office/officeart/2005/8/layout/hProcess11"/>
    <dgm:cxn modelId="{7F5AA807-E3BF-4487-8992-AE58F1F83F42}" type="presParOf" srcId="{87606614-B3DE-4AEA-8BFB-893779A7A32E}" destId="{08B18B7C-6BE7-47D2-9952-36A629FC3BFF}" srcOrd="6" destOrd="0" presId="urn:microsoft.com/office/officeart/2005/8/layout/hProcess11"/>
    <dgm:cxn modelId="{4D829F7A-152F-4ADA-8A88-D61030142382}" type="presParOf" srcId="{08B18B7C-6BE7-47D2-9952-36A629FC3BFF}" destId="{162D7944-88EE-4C4A-B9FE-FFB712686B46}" srcOrd="0" destOrd="0" presId="urn:microsoft.com/office/officeart/2005/8/layout/hProcess11"/>
    <dgm:cxn modelId="{DA915F49-3767-497B-AC5B-0B2748F1D09E}" type="presParOf" srcId="{08B18B7C-6BE7-47D2-9952-36A629FC3BFF}" destId="{D87AFE48-C9D9-4C8C-9990-0C7043805AAF}" srcOrd="1" destOrd="0" presId="urn:microsoft.com/office/officeart/2005/8/layout/hProcess11"/>
    <dgm:cxn modelId="{45C3149B-3ED6-4FFB-A3FF-241F94F919BF}" type="presParOf" srcId="{08B18B7C-6BE7-47D2-9952-36A629FC3BFF}" destId="{F8E28C36-D69F-4FB7-A8BD-6447F60E7C1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46B8B1-77FE-424C-99DB-DCC996B4756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E8152A-CD13-4BE8-A942-C08305AE7F59}">
      <dgm:prSet custT="1"/>
      <dgm:spPr/>
      <dgm:t>
        <a:bodyPr/>
        <a:lstStyle/>
        <a:p>
          <a:r>
            <a:rPr lang="en-US" sz="1400" b="0" i="0" dirty="0"/>
            <a:t>Wireless Connectivity</a:t>
          </a:r>
          <a:endParaRPr lang="en-US" sz="1400" dirty="0"/>
        </a:p>
      </dgm:t>
    </dgm:pt>
    <dgm:pt modelId="{A8E5D68B-E248-4BF3-9941-8A15AE66A880}" type="parTrans" cxnId="{3AC0600A-DE04-4586-A0FF-7998D82202A5}">
      <dgm:prSet/>
      <dgm:spPr/>
      <dgm:t>
        <a:bodyPr/>
        <a:lstStyle/>
        <a:p>
          <a:endParaRPr lang="en-US"/>
        </a:p>
      </dgm:t>
    </dgm:pt>
    <dgm:pt modelId="{43F0904D-40A1-4BCB-A0BC-4F8F48E7268B}" type="sibTrans" cxnId="{3AC0600A-DE04-4586-A0FF-7998D82202A5}">
      <dgm:prSet/>
      <dgm:spPr/>
      <dgm:t>
        <a:bodyPr/>
        <a:lstStyle/>
        <a:p>
          <a:endParaRPr lang="en-US"/>
        </a:p>
      </dgm:t>
    </dgm:pt>
    <dgm:pt modelId="{63E4C629-0CDB-40A0-8384-073FD2539F35}">
      <dgm:prSet custT="1"/>
      <dgm:spPr/>
      <dgm:t>
        <a:bodyPr/>
        <a:lstStyle/>
        <a:p>
          <a:r>
            <a:rPr lang="en-US" sz="1400" b="0" i="0" dirty="0"/>
            <a:t>Data Logging and Analytics</a:t>
          </a:r>
          <a:endParaRPr lang="en-US" sz="1400" dirty="0"/>
        </a:p>
      </dgm:t>
    </dgm:pt>
    <dgm:pt modelId="{868DE34F-0EED-4CFB-A1B1-1B0A31EC0F07}" type="parTrans" cxnId="{6831313F-3C01-40ED-AE50-2CB4E954789B}">
      <dgm:prSet/>
      <dgm:spPr/>
      <dgm:t>
        <a:bodyPr/>
        <a:lstStyle/>
        <a:p>
          <a:endParaRPr lang="en-US"/>
        </a:p>
      </dgm:t>
    </dgm:pt>
    <dgm:pt modelId="{A30B5C31-356B-414F-9A34-D8F3DDDB062F}" type="sibTrans" cxnId="{6831313F-3C01-40ED-AE50-2CB4E954789B}">
      <dgm:prSet/>
      <dgm:spPr/>
      <dgm:t>
        <a:bodyPr/>
        <a:lstStyle/>
        <a:p>
          <a:endParaRPr lang="en-US"/>
        </a:p>
      </dgm:t>
    </dgm:pt>
    <dgm:pt modelId="{D2A695B5-D2F1-4D86-8DA3-912CA6E8119D}">
      <dgm:prSet custT="1"/>
      <dgm:spPr/>
      <dgm:t>
        <a:bodyPr/>
        <a:lstStyle/>
        <a:p>
          <a:r>
            <a:rPr lang="en-US" sz="1400" b="0" i="0" dirty="0"/>
            <a:t>Advanced Alerting</a:t>
          </a:r>
          <a:endParaRPr lang="en-US" sz="1400" dirty="0"/>
        </a:p>
      </dgm:t>
    </dgm:pt>
    <dgm:pt modelId="{2BEF0A6F-3969-4AAD-8A48-CADAA1F2C7E4}" type="parTrans" cxnId="{02EF6F81-00B9-4ECB-9AC3-A750DB71591E}">
      <dgm:prSet/>
      <dgm:spPr/>
      <dgm:t>
        <a:bodyPr/>
        <a:lstStyle/>
        <a:p>
          <a:endParaRPr lang="en-US"/>
        </a:p>
      </dgm:t>
    </dgm:pt>
    <dgm:pt modelId="{0B775607-0F06-4F98-868B-7A1962084349}" type="sibTrans" cxnId="{02EF6F81-00B9-4ECB-9AC3-A750DB71591E}">
      <dgm:prSet/>
      <dgm:spPr/>
      <dgm:t>
        <a:bodyPr/>
        <a:lstStyle/>
        <a:p>
          <a:endParaRPr lang="en-US"/>
        </a:p>
      </dgm:t>
    </dgm:pt>
    <dgm:pt modelId="{0A68E15F-A39F-422A-92CC-922E67F860BA}">
      <dgm:prSet custT="1"/>
      <dgm:spPr/>
      <dgm:t>
        <a:bodyPr/>
        <a:lstStyle/>
        <a:p>
          <a:r>
            <a:rPr lang="en-US" sz="1400" b="0" i="0" dirty="0"/>
            <a:t>Multiple Container Monitoring</a:t>
          </a:r>
          <a:endParaRPr lang="en-US" sz="1400" dirty="0"/>
        </a:p>
      </dgm:t>
    </dgm:pt>
    <dgm:pt modelId="{F0E56AA4-41B6-43D1-ABAC-DBBDFF70B8B1}" type="parTrans" cxnId="{9FA4BF7B-B55E-4CA7-AA74-C6878E98EDD0}">
      <dgm:prSet/>
      <dgm:spPr/>
      <dgm:t>
        <a:bodyPr/>
        <a:lstStyle/>
        <a:p>
          <a:endParaRPr lang="en-US"/>
        </a:p>
      </dgm:t>
    </dgm:pt>
    <dgm:pt modelId="{5C12588E-5A4F-44F2-B763-CAB5998424EE}" type="sibTrans" cxnId="{9FA4BF7B-B55E-4CA7-AA74-C6878E98EDD0}">
      <dgm:prSet/>
      <dgm:spPr/>
      <dgm:t>
        <a:bodyPr/>
        <a:lstStyle/>
        <a:p>
          <a:endParaRPr lang="en-US"/>
        </a:p>
      </dgm:t>
    </dgm:pt>
    <dgm:pt modelId="{69A2097B-BE55-4663-B3FF-B7930AE5E334}">
      <dgm:prSet custT="1"/>
      <dgm:spPr/>
      <dgm:t>
        <a:bodyPr/>
        <a:lstStyle/>
        <a:p>
          <a:r>
            <a:rPr lang="en-US" sz="1400" b="0" i="0" dirty="0"/>
            <a:t>Energy Efficiency</a:t>
          </a:r>
          <a:endParaRPr lang="en-US" sz="1400" dirty="0"/>
        </a:p>
      </dgm:t>
    </dgm:pt>
    <dgm:pt modelId="{C34681DB-1640-4EB3-9CC8-861001ED5E42}" type="parTrans" cxnId="{3A1A22B5-1BA5-4445-BEAB-75A01C5FDEBE}">
      <dgm:prSet/>
      <dgm:spPr/>
      <dgm:t>
        <a:bodyPr/>
        <a:lstStyle/>
        <a:p>
          <a:endParaRPr lang="en-US"/>
        </a:p>
      </dgm:t>
    </dgm:pt>
    <dgm:pt modelId="{31F3B584-E335-4117-B242-3D30DFE75E80}" type="sibTrans" cxnId="{3A1A22B5-1BA5-4445-BEAB-75A01C5FDEBE}">
      <dgm:prSet/>
      <dgm:spPr/>
      <dgm:t>
        <a:bodyPr/>
        <a:lstStyle/>
        <a:p>
          <a:endParaRPr lang="en-US"/>
        </a:p>
      </dgm:t>
    </dgm:pt>
    <dgm:pt modelId="{75F542C4-0AC1-46CE-AFAD-209BE4E9089E}">
      <dgm:prSet custT="1"/>
      <dgm:spPr/>
      <dgm:t>
        <a:bodyPr/>
        <a:lstStyle/>
        <a:p>
          <a:r>
            <a:rPr lang="en-US" sz="1400" dirty="0" smtClean="0"/>
            <a:t>Water Metering System</a:t>
          </a:r>
          <a:endParaRPr lang="en-US" sz="1400" dirty="0"/>
        </a:p>
      </dgm:t>
    </dgm:pt>
    <dgm:pt modelId="{A739BDFC-3056-4206-BB02-6A7FBDA5821C}" type="parTrans" cxnId="{47A24C0D-A0DC-441B-9B43-9DB8D2B2B807}">
      <dgm:prSet/>
      <dgm:spPr/>
      <dgm:t>
        <a:bodyPr/>
        <a:lstStyle/>
        <a:p>
          <a:endParaRPr lang="en-US"/>
        </a:p>
      </dgm:t>
    </dgm:pt>
    <dgm:pt modelId="{ADF06816-4EAE-4E5B-91BC-BC2CC04791A5}" type="sibTrans" cxnId="{47A24C0D-A0DC-441B-9B43-9DB8D2B2B807}">
      <dgm:prSet/>
      <dgm:spPr/>
      <dgm:t>
        <a:bodyPr/>
        <a:lstStyle/>
        <a:p>
          <a:endParaRPr lang="en-US"/>
        </a:p>
      </dgm:t>
    </dgm:pt>
    <dgm:pt modelId="{38AE125B-B30F-45EA-B913-4FD18A1846B0}">
      <dgm:prSet custT="1"/>
      <dgm:spPr/>
      <dgm:t>
        <a:bodyPr/>
        <a:lstStyle/>
        <a:p>
          <a:r>
            <a:rPr lang="en-US" sz="1400" b="0" i="0" dirty="0"/>
            <a:t>Mobile Application Development</a:t>
          </a:r>
          <a:endParaRPr lang="en-US" sz="1400" dirty="0"/>
        </a:p>
      </dgm:t>
    </dgm:pt>
    <dgm:pt modelId="{F41D5749-2C41-411F-92E1-3D307FA6A78B}" type="parTrans" cxnId="{DBB1BD05-8987-4CA1-92C4-9935EAAB6688}">
      <dgm:prSet/>
      <dgm:spPr/>
      <dgm:t>
        <a:bodyPr/>
        <a:lstStyle/>
        <a:p>
          <a:endParaRPr lang="en-US"/>
        </a:p>
      </dgm:t>
    </dgm:pt>
    <dgm:pt modelId="{546B13C2-571E-4FD3-92BC-419C1642AF27}" type="sibTrans" cxnId="{DBB1BD05-8987-4CA1-92C4-9935EAAB6688}">
      <dgm:prSet/>
      <dgm:spPr/>
      <dgm:t>
        <a:bodyPr/>
        <a:lstStyle/>
        <a:p>
          <a:endParaRPr lang="en-US"/>
        </a:p>
      </dgm:t>
    </dgm:pt>
    <dgm:pt modelId="{387544F5-E58A-41F7-AC2D-D61CDA2233C9}">
      <dgm:prSet/>
      <dgm:spPr/>
      <dgm:t>
        <a:bodyPr/>
        <a:lstStyle/>
        <a:p>
          <a:endParaRPr lang="en-US"/>
        </a:p>
      </dgm:t>
    </dgm:pt>
    <dgm:pt modelId="{4ADBD0B2-311A-414F-A2C0-3DF28E4DA0C5}" type="parTrans" cxnId="{C2B9A5FC-E2D7-4106-92FB-5575579FB35F}">
      <dgm:prSet/>
      <dgm:spPr/>
      <dgm:t>
        <a:bodyPr/>
        <a:lstStyle/>
        <a:p>
          <a:endParaRPr lang="en-US"/>
        </a:p>
      </dgm:t>
    </dgm:pt>
    <dgm:pt modelId="{AA2B9713-67D1-4EED-8D45-92B6BFCB9062}" type="sibTrans" cxnId="{C2B9A5FC-E2D7-4106-92FB-5575579FB35F}">
      <dgm:prSet/>
      <dgm:spPr/>
      <dgm:t>
        <a:bodyPr/>
        <a:lstStyle/>
        <a:p>
          <a:endParaRPr lang="en-US"/>
        </a:p>
      </dgm:t>
    </dgm:pt>
    <dgm:pt modelId="{4578B458-E58B-4848-805D-843DA5B46E80}" type="pres">
      <dgm:prSet presAssocID="{4246B8B1-77FE-424C-99DB-DCC996B4756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9EF66B-821E-4BBD-8D0C-04E02F38D2B2}" type="pres">
      <dgm:prSet presAssocID="{4246B8B1-77FE-424C-99DB-DCC996B47561}" presName="wedge1" presStyleLbl="node1" presStyleIdx="0" presStyleCnt="7"/>
      <dgm:spPr/>
      <dgm:t>
        <a:bodyPr/>
        <a:lstStyle/>
        <a:p>
          <a:endParaRPr lang="en-US"/>
        </a:p>
      </dgm:t>
    </dgm:pt>
    <dgm:pt modelId="{BCEDD7AA-F12F-44EF-83CB-FDACC0ACB590}" type="pres">
      <dgm:prSet presAssocID="{4246B8B1-77FE-424C-99DB-DCC996B47561}" presName="dummy1a" presStyleCnt="0"/>
      <dgm:spPr/>
    </dgm:pt>
    <dgm:pt modelId="{EB2EC307-0C17-4022-9CD1-EBB6106D7ED9}" type="pres">
      <dgm:prSet presAssocID="{4246B8B1-77FE-424C-99DB-DCC996B47561}" presName="dummy1b" presStyleCnt="0"/>
      <dgm:spPr/>
    </dgm:pt>
    <dgm:pt modelId="{D34F2AA2-1BDF-4C80-857D-69018BB644E8}" type="pres">
      <dgm:prSet presAssocID="{4246B8B1-77FE-424C-99DB-DCC996B47561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A5DC6-308D-4B1A-A944-79E43DCAFCF0}" type="pres">
      <dgm:prSet presAssocID="{4246B8B1-77FE-424C-99DB-DCC996B47561}" presName="wedge2" presStyleLbl="node1" presStyleIdx="1" presStyleCnt="7" custLinFactNeighborX="213" custLinFactNeighborY="-213"/>
      <dgm:spPr/>
      <dgm:t>
        <a:bodyPr/>
        <a:lstStyle/>
        <a:p>
          <a:endParaRPr lang="en-US"/>
        </a:p>
      </dgm:t>
    </dgm:pt>
    <dgm:pt modelId="{A8BF0B6B-3E51-41BE-9519-0AC7F78D7D56}" type="pres">
      <dgm:prSet presAssocID="{4246B8B1-77FE-424C-99DB-DCC996B47561}" presName="dummy2a" presStyleCnt="0"/>
      <dgm:spPr/>
    </dgm:pt>
    <dgm:pt modelId="{A09AF65E-0D29-4CE3-ACFF-2AD177B45ABB}" type="pres">
      <dgm:prSet presAssocID="{4246B8B1-77FE-424C-99DB-DCC996B47561}" presName="dummy2b" presStyleCnt="0"/>
      <dgm:spPr/>
    </dgm:pt>
    <dgm:pt modelId="{9656972C-18E5-4C65-AA1D-EB6826323C5F}" type="pres">
      <dgm:prSet presAssocID="{4246B8B1-77FE-424C-99DB-DCC996B47561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4BEB4C-3340-410B-B1A3-97343F86BCA0}" type="pres">
      <dgm:prSet presAssocID="{4246B8B1-77FE-424C-99DB-DCC996B47561}" presName="wedge3" presStyleLbl="node1" presStyleIdx="2" presStyleCnt="7"/>
      <dgm:spPr/>
      <dgm:t>
        <a:bodyPr/>
        <a:lstStyle/>
        <a:p>
          <a:endParaRPr lang="en-US"/>
        </a:p>
      </dgm:t>
    </dgm:pt>
    <dgm:pt modelId="{8ED5DF31-C3C5-47C7-9D3C-A3C73A45D67F}" type="pres">
      <dgm:prSet presAssocID="{4246B8B1-77FE-424C-99DB-DCC996B47561}" presName="dummy3a" presStyleCnt="0"/>
      <dgm:spPr/>
    </dgm:pt>
    <dgm:pt modelId="{8ABB08C6-CD47-47B1-A0BB-30B99A34E434}" type="pres">
      <dgm:prSet presAssocID="{4246B8B1-77FE-424C-99DB-DCC996B47561}" presName="dummy3b" presStyleCnt="0"/>
      <dgm:spPr/>
    </dgm:pt>
    <dgm:pt modelId="{66D3A807-FC59-4792-AFF6-6981E0C496C7}" type="pres">
      <dgm:prSet presAssocID="{4246B8B1-77FE-424C-99DB-DCC996B47561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444BB9-FA59-4FB8-B448-3FF48C45C35B}" type="pres">
      <dgm:prSet presAssocID="{4246B8B1-77FE-424C-99DB-DCC996B47561}" presName="wedge4" presStyleLbl="node1" presStyleIdx="3" presStyleCnt="7"/>
      <dgm:spPr/>
      <dgm:t>
        <a:bodyPr/>
        <a:lstStyle/>
        <a:p>
          <a:endParaRPr lang="en-US"/>
        </a:p>
      </dgm:t>
    </dgm:pt>
    <dgm:pt modelId="{592A23A4-2583-4F40-8E9A-35BB62653062}" type="pres">
      <dgm:prSet presAssocID="{4246B8B1-77FE-424C-99DB-DCC996B47561}" presName="dummy4a" presStyleCnt="0"/>
      <dgm:spPr/>
    </dgm:pt>
    <dgm:pt modelId="{DED3F9E4-E6AF-426C-875E-0DBB24D20833}" type="pres">
      <dgm:prSet presAssocID="{4246B8B1-77FE-424C-99DB-DCC996B47561}" presName="dummy4b" presStyleCnt="0"/>
      <dgm:spPr/>
    </dgm:pt>
    <dgm:pt modelId="{8D29D1B4-3D17-4B93-88D1-9F818BC87634}" type="pres">
      <dgm:prSet presAssocID="{4246B8B1-77FE-424C-99DB-DCC996B47561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726F88-0FB7-419E-A6F8-1BD6264887AA}" type="pres">
      <dgm:prSet presAssocID="{4246B8B1-77FE-424C-99DB-DCC996B47561}" presName="wedge5" presStyleLbl="node1" presStyleIdx="4" presStyleCnt="7"/>
      <dgm:spPr/>
      <dgm:t>
        <a:bodyPr/>
        <a:lstStyle/>
        <a:p>
          <a:endParaRPr lang="en-US"/>
        </a:p>
      </dgm:t>
    </dgm:pt>
    <dgm:pt modelId="{BFEFAAF1-4652-4E54-8E66-B8D7D8EDA393}" type="pres">
      <dgm:prSet presAssocID="{4246B8B1-77FE-424C-99DB-DCC996B47561}" presName="dummy5a" presStyleCnt="0"/>
      <dgm:spPr/>
    </dgm:pt>
    <dgm:pt modelId="{D8AFD38A-76A8-415F-B988-CB0F63B12DA5}" type="pres">
      <dgm:prSet presAssocID="{4246B8B1-77FE-424C-99DB-DCC996B47561}" presName="dummy5b" presStyleCnt="0"/>
      <dgm:spPr/>
    </dgm:pt>
    <dgm:pt modelId="{F45F2B3E-BABA-4280-9003-F9B66AB09A72}" type="pres">
      <dgm:prSet presAssocID="{4246B8B1-77FE-424C-99DB-DCC996B47561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11C42-67FA-44E5-B117-6BDED6E0E3D8}" type="pres">
      <dgm:prSet presAssocID="{4246B8B1-77FE-424C-99DB-DCC996B47561}" presName="wedge6" presStyleLbl="node1" presStyleIdx="5" presStyleCnt="7"/>
      <dgm:spPr/>
      <dgm:t>
        <a:bodyPr/>
        <a:lstStyle/>
        <a:p>
          <a:endParaRPr lang="en-US"/>
        </a:p>
      </dgm:t>
    </dgm:pt>
    <dgm:pt modelId="{353E1A31-0AC6-4508-A0DD-24193AAA60F7}" type="pres">
      <dgm:prSet presAssocID="{4246B8B1-77FE-424C-99DB-DCC996B47561}" presName="dummy6a" presStyleCnt="0"/>
      <dgm:spPr/>
    </dgm:pt>
    <dgm:pt modelId="{34417ACC-5600-4768-9D39-A38EFE752EC9}" type="pres">
      <dgm:prSet presAssocID="{4246B8B1-77FE-424C-99DB-DCC996B47561}" presName="dummy6b" presStyleCnt="0"/>
      <dgm:spPr/>
    </dgm:pt>
    <dgm:pt modelId="{F99FD6EB-2613-45D6-B658-A2F55B8A1D12}" type="pres">
      <dgm:prSet presAssocID="{4246B8B1-77FE-424C-99DB-DCC996B47561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B8C5D-9845-4EF0-836C-E76E9C759F3E}" type="pres">
      <dgm:prSet presAssocID="{4246B8B1-77FE-424C-99DB-DCC996B47561}" presName="wedge7" presStyleLbl="node1" presStyleIdx="6" presStyleCnt="7"/>
      <dgm:spPr/>
      <dgm:t>
        <a:bodyPr/>
        <a:lstStyle/>
        <a:p>
          <a:endParaRPr lang="en-US"/>
        </a:p>
      </dgm:t>
    </dgm:pt>
    <dgm:pt modelId="{8507E138-6281-4B6D-8EFE-BDDECA8943D6}" type="pres">
      <dgm:prSet presAssocID="{4246B8B1-77FE-424C-99DB-DCC996B47561}" presName="dummy7a" presStyleCnt="0"/>
      <dgm:spPr/>
    </dgm:pt>
    <dgm:pt modelId="{EC196821-A4EF-4E82-9A67-B344D7E0F82F}" type="pres">
      <dgm:prSet presAssocID="{4246B8B1-77FE-424C-99DB-DCC996B47561}" presName="dummy7b" presStyleCnt="0"/>
      <dgm:spPr/>
    </dgm:pt>
    <dgm:pt modelId="{67A66468-AAF7-4B27-B51A-D23B7DF336FE}" type="pres">
      <dgm:prSet presAssocID="{4246B8B1-77FE-424C-99DB-DCC996B47561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D2276E-B2EC-438E-9B2D-53BE556BF7BB}" type="pres">
      <dgm:prSet presAssocID="{43F0904D-40A1-4BCB-A0BC-4F8F48E7268B}" presName="arrowWedge1" presStyleLbl="fgSibTrans2D1" presStyleIdx="0" presStyleCnt="7"/>
      <dgm:spPr/>
    </dgm:pt>
    <dgm:pt modelId="{257C53EA-F60E-437E-91A3-BCCE95E42592}" type="pres">
      <dgm:prSet presAssocID="{A30B5C31-356B-414F-9A34-D8F3DDDB062F}" presName="arrowWedge2" presStyleLbl="fgSibTrans2D1" presStyleIdx="1" presStyleCnt="7"/>
      <dgm:spPr/>
    </dgm:pt>
    <dgm:pt modelId="{7D9AF9D2-F643-4172-BA65-976EB82EBA54}" type="pres">
      <dgm:prSet presAssocID="{0B775607-0F06-4F98-868B-7A1962084349}" presName="arrowWedge3" presStyleLbl="fgSibTrans2D1" presStyleIdx="2" presStyleCnt="7"/>
      <dgm:spPr/>
    </dgm:pt>
    <dgm:pt modelId="{DCE8867F-766A-4DDF-95C5-D6301A7645BE}" type="pres">
      <dgm:prSet presAssocID="{5C12588E-5A4F-44F2-B763-CAB5998424EE}" presName="arrowWedge4" presStyleLbl="fgSibTrans2D1" presStyleIdx="3" presStyleCnt="7"/>
      <dgm:spPr/>
    </dgm:pt>
    <dgm:pt modelId="{868DC14F-FF70-46D6-B0FE-FAB213BCA59C}" type="pres">
      <dgm:prSet presAssocID="{31F3B584-E335-4117-B242-3D30DFE75E80}" presName="arrowWedge5" presStyleLbl="fgSibTrans2D1" presStyleIdx="4" presStyleCnt="7"/>
      <dgm:spPr/>
    </dgm:pt>
    <dgm:pt modelId="{3340AB5E-CAFB-46FB-A35C-0E199C928E9F}" type="pres">
      <dgm:prSet presAssocID="{ADF06816-4EAE-4E5B-91BC-BC2CC04791A5}" presName="arrowWedge6" presStyleLbl="fgSibTrans2D1" presStyleIdx="5" presStyleCnt="7"/>
      <dgm:spPr/>
    </dgm:pt>
    <dgm:pt modelId="{DFCE4A32-309A-4016-ABF0-7592B661746C}" type="pres">
      <dgm:prSet presAssocID="{546B13C2-571E-4FD3-92BC-419C1642AF27}" presName="arrowWedge7" presStyleLbl="fgSibTrans2D1" presStyleIdx="6" presStyleCnt="7"/>
      <dgm:spPr/>
    </dgm:pt>
  </dgm:ptLst>
  <dgm:cxnLst>
    <dgm:cxn modelId="{CFE816C8-91C4-47DC-8AFB-C417686EC8E0}" type="presOf" srcId="{07E8152A-CD13-4BE8-A942-C08305AE7F59}" destId="{F79EF66B-821E-4BBD-8D0C-04E02F38D2B2}" srcOrd="0" destOrd="0" presId="urn:microsoft.com/office/officeart/2005/8/layout/cycle8"/>
    <dgm:cxn modelId="{47A24C0D-A0DC-441B-9B43-9DB8D2B2B807}" srcId="{4246B8B1-77FE-424C-99DB-DCC996B47561}" destId="{75F542C4-0AC1-46CE-AFAD-209BE4E9089E}" srcOrd="5" destOrd="0" parTransId="{A739BDFC-3056-4206-BB02-6A7FBDA5821C}" sibTransId="{ADF06816-4EAE-4E5B-91BC-BC2CC04791A5}"/>
    <dgm:cxn modelId="{D8C119ED-84E5-469B-83C2-E49DBED7BBDA}" type="presOf" srcId="{0A68E15F-A39F-422A-92CC-922E67F860BA}" destId="{8D29D1B4-3D17-4B93-88D1-9F818BC87634}" srcOrd="1" destOrd="0" presId="urn:microsoft.com/office/officeart/2005/8/layout/cycle8"/>
    <dgm:cxn modelId="{F5410D17-DD32-4F27-A5A3-96187DF8EB3E}" type="presOf" srcId="{4246B8B1-77FE-424C-99DB-DCC996B47561}" destId="{4578B458-E58B-4848-805D-843DA5B46E80}" srcOrd="0" destOrd="0" presId="urn:microsoft.com/office/officeart/2005/8/layout/cycle8"/>
    <dgm:cxn modelId="{69BD2D54-B9DA-43A7-819B-91C62D6DDA4F}" type="presOf" srcId="{07E8152A-CD13-4BE8-A942-C08305AE7F59}" destId="{D34F2AA2-1BDF-4C80-857D-69018BB644E8}" srcOrd="1" destOrd="0" presId="urn:microsoft.com/office/officeart/2005/8/layout/cycle8"/>
    <dgm:cxn modelId="{06B2480C-04D0-44BB-B894-035D7236568E}" type="presOf" srcId="{D2A695B5-D2F1-4D86-8DA3-912CA6E8119D}" destId="{66D3A807-FC59-4792-AFF6-6981E0C496C7}" srcOrd="1" destOrd="0" presId="urn:microsoft.com/office/officeart/2005/8/layout/cycle8"/>
    <dgm:cxn modelId="{2DA5D9D9-852D-4013-8767-6EA1F0A22521}" type="presOf" srcId="{75F542C4-0AC1-46CE-AFAD-209BE4E9089E}" destId="{F99FD6EB-2613-45D6-B658-A2F55B8A1D12}" srcOrd="1" destOrd="0" presId="urn:microsoft.com/office/officeart/2005/8/layout/cycle8"/>
    <dgm:cxn modelId="{9FA4BF7B-B55E-4CA7-AA74-C6878E98EDD0}" srcId="{4246B8B1-77FE-424C-99DB-DCC996B47561}" destId="{0A68E15F-A39F-422A-92CC-922E67F860BA}" srcOrd="3" destOrd="0" parTransId="{F0E56AA4-41B6-43D1-ABAC-DBBDFF70B8B1}" sibTransId="{5C12588E-5A4F-44F2-B763-CAB5998424EE}"/>
    <dgm:cxn modelId="{C067DEC0-B80C-4E96-BC6C-DD13F7C0522F}" type="presOf" srcId="{63E4C629-0CDB-40A0-8384-073FD2539F35}" destId="{9656972C-18E5-4C65-AA1D-EB6826323C5F}" srcOrd="1" destOrd="0" presId="urn:microsoft.com/office/officeart/2005/8/layout/cycle8"/>
    <dgm:cxn modelId="{C21F3FF4-1CED-4BB4-A181-CB7F04BFA0A2}" type="presOf" srcId="{69A2097B-BE55-4663-B3FF-B7930AE5E334}" destId="{CA726F88-0FB7-419E-A6F8-1BD6264887AA}" srcOrd="0" destOrd="0" presId="urn:microsoft.com/office/officeart/2005/8/layout/cycle8"/>
    <dgm:cxn modelId="{D640C338-5903-477C-8C8B-186C8E861794}" type="presOf" srcId="{38AE125B-B30F-45EA-B913-4FD18A1846B0}" destId="{67A66468-AAF7-4B27-B51A-D23B7DF336FE}" srcOrd="1" destOrd="0" presId="urn:microsoft.com/office/officeart/2005/8/layout/cycle8"/>
    <dgm:cxn modelId="{5010E9A1-6AAC-4DDF-AE24-0E16E807DFEA}" type="presOf" srcId="{0A68E15F-A39F-422A-92CC-922E67F860BA}" destId="{26444BB9-FA59-4FB8-B448-3FF48C45C35B}" srcOrd="0" destOrd="0" presId="urn:microsoft.com/office/officeart/2005/8/layout/cycle8"/>
    <dgm:cxn modelId="{63AEAA9F-BFAC-4F44-AF8F-A8D9DE980757}" type="presOf" srcId="{75F542C4-0AC1-46CE-AFAD-209BE4E9089E}" destId="{96A11C42-67FA-44E5-B117-6BDED6E0E3D8}" srcOrd="0" destOrd="0" presId="urn:microsoft.com/office/officeart/2005/8/layout/cycle8"/>
    <dgm:cxn modelId="{9DEBE26D-B5E7-4B2C-8A39-895A87DA15D7}" type="presOf" srcId="{69A2097B-BE55-4663-B3FF-B7930AE5E334}" destId="{F45F2B3E-BABA-4280-9003-F9B66AB09A72}" srcOrd="1" destOrd="0" presId="urn:microsoft.com/office/officeart/2005/8/layout/cycle8"/>
    <dgm:cxn modelId="{6831313F-3C01-40ED-AE50-2CB4E954789B}" srcId="{4246B8B1-77FE-424C-99DB-DCC996B47561}" destId="{63E4C629-0CDB-40A0-8384-073FD2539F35}" srcOrd="1" destOrd="0" parTransId="{868DE34F-0EED-4CFB-A1B1-1B0A31EC0F07}" sibTransId="{A30B5C31-356B-414F-9A34-D8F3DDDB062F}"/>
    <dgm:cxn modelId="{3A1A22B5-1BA5-4445-BEAB-75A01C5FDEBE}" srcId="{4246B8B1-77FE-424C-99DB-DCC996B47561}" destId="{69A2097B-BE55-4663-B3FF-B7930AE5E334}" srcOrd="4" destOrd="0" parTransId="{C34681DB-1640-4EB3-9CC8-861001ED5E42}" sibTransId="{31F3B584-E335-4117-B242-3D30DFE75E80}"/>
    <dgm:cxn modelId="{E5D388F0-A1C6-43FE-A5BC-77FA594974C9}" type="presOf" srcId="{63E4C629-0CDB-40A0-8384-073FD2539F35}" destId="{0DBA5DC6-308D-4B1A-A944-79E43DCAFCF0}" srcOrd="0" destOrd="0" presId="urn:microsoft.com/office/officeart/2005/8/layout/cycle8"/>
    <dgm:cxn modelId="{C2B9A5FC-E2D7-4106-92FB-5575579FB35F}" srcId="{4246B8B1-77FE-424C-99DB-DCC996B47561}" destId="{387544F5-E58A-41F7-AC2D-D61CDA2233C9}" srcOrd="7" destOrd="0" parTransId="{4ADBD0B2-311A-414F-A2C0-3DF28E4DA0C5}" sibTransId="{AA2B9713-67D1-4EED-8D45-92B6BFCB9062}"/>
    <dgm:cxn modelId="{3AC0600A-DE04-4586-A0FF-7998D82202A5}" srcId="{4246B8B1-77FE-424C-99DB-DCC996B47561}" destId="{07E8152A-CD13-4BE8-A942-C08305AE7F59}" srcOrd="0" destOrd="0" parTransId="{A8E5D68B-E248-4BF3-9941-8A15AE66A880}" sibTransId="{43F0904D-40A1-4BCB-A0BC-4F8F48E7268B}"/>
    <dgm:cxn modelId="{02EF6F81-00B9-4ECB-9AC3-A750DB71591E}" srcId="{4246B8B1-77FE-424C-99DB-DCC996B47561}" destId="{D2A695B5-D2F1-4D86-8DA3-912CA6E8119D}" srcOrd="2" destOrd="0" parTransId="{2BEF0A6F-3969-4AAD-8A48-CADAA1F2C7E4}" sibTransId="{0B775607-0F06-4F98-868B-7A1962084349}"/>
    <dgm:cxn modelId="{69F08AA8-7C30-4671-A58B-45B7977C085C}" type="presOf" srcId="{D2A695B5-D2F1-4D86-8DA3-912CA6E8119D}" destId="{D64BEB4C-3340-410B-B1A3-97343F86BCA0}" srcOrd="0" destOrd="0" presId="urn:microsoft.com/office/officeart/2005/8/layout/cycle8"/>
    <dgm:cxn modelId="{DBB1BD05-8987-4CA1-92C4-9935EAAB6688}" srcId="{4246B8B1-77FE-424C-99DB-DCC996B47561}" destId="{38AE125B-B30F-45EA-B913-4FD18A1846B0}" srcOrd="6" destOrd="0" parTransId="{F41D5749-2C41-411F-92E1-3D307FA6A78B}" sibTransId="{546B13C2-571E-4FD3-92BC-419C1642AF27}"/>
    <dgm:cxn modelId="{8BE8E041-7715-407E-BFDE-09877A33986B}" type="presOf" srcId="{38AE125B-B30F-45EA-B913-4FD18A1846B0}" destId="{E5CB8C5D-9845-4EF0-836C-E76E9C759F3E}" srcOrd="0" destOrd="0" presId="urn:microsoft.com/office/officeart/2005/8/layout/cycle8"/>
    <dgm:cxn modelId="{D0620E9C-552E-4518-BBDC-0D4DEBDC9329}" type="presParOf" srcId="{4578B458-E58B-4848-805D-843DA5B46E80}" destId="{F79EF66B-821E-4BBD-8D0C-04E02F38D2B2}" srcOrd="0" destOrd="0" presId="urn:microsoft.com/office/officeart/2005/8/layout/cycle8"/>
    <dgm:cxn modelId="{A5B975D8-006C-408C-B958-3B32C8CE70AD}" type="presParOf" srcId="{4578B458-E58B-4848-805D-843DA5B46E80}" destId="{BCEDD7AA-F12F-44EF-83CB-FDACC0ACB590}" srcOrd="1" destOrd="0" presId="urn:microsoft.com/office/officeart/2005/8/layout/cycle8"/>
    <dgm:cxn modelId="{18693BF3-F855-4187-AFA6-747E3721ED20}" type="presParOf" srcId="{4578B458-E58B-4848-805D-843DA5B46E80}" destId="{EB2EC307-0C17-4022-9CD1-EBB6106D7ED9}" srcOrd="2" destOrd="0" presId="urn:microsoft.com/office/officeart/2005/8/layout/cycle8"/>
    <dgm:cxn modelId="{5720A420-1540-45ED-990F-A8E9614213C8}" type="presParOf" srcId="{4578B458-E58B-4848-805D-843DA5B46E80}" destId="{D34F2AA2-1BDF-4C80-857D-69018BB644E8}" srcOrd="3" destOrd="0" presId="urn:microsoft.com/office/officeart/2005/8/layout/cycle8"/>
    <dgm:cxn modelId="{871D7A26-2BBA-4CDB-B81F-716FED186C53}" type="presParOf" srcId="{4578B458-E58B-4848-805D-843DA5B46E80}" destId="{0DBA5DC6-308D-4B1A-A944-79E43DCAFCF0}" srcOrd="4" destOrd="0" presId="urn:microsoft.com/office/officeart/2005/8/layout/cycle8"/>
    <dgm:cxn modelId="{7EAF3628-53BE-49AC-851E-10C84B845B83}" type="presParOf" srcId="{4578B458-E58B-4848-805D-843DA5B46E80}" destId="{A8BF0B6B-3E51-41BE-9519-0AC7F78D7D56}" srcOrd="5" destOrd="0" presId="urn:microsoft.com/office/officeart/2005/8/layout/cycle8"/>
    <dgm:cxn modelId="{305E164E-A61A-4255-B465-5B008AAD5E74}" type="presParOf" srcId="{4578B458-E58B-4848-805D-843DA5B46E80}" destId="{A09AF65E-0D29-4CE3-ACFF-2AD177B45ABB}" srcOrd="6" destOrd="0" presId="urn:microsoft.com/office/officeart/2005/8/layout/cycle8"/>
    <dgm:cxn modelId="{F6E0432A-AB87-4A4A-9958-8FFEDDDDD3F4}" type="presParOf" srcId="{4578B458-E58B-4848-805D-843DA5B46E80}" destId="{9656972C-18E5-4C65-AA1D-EB6826323C5F}" srcOrd="7" destOrd="0" presId="urn:microsoft.com/office/officeart/2005/8/layout/cycle8"/>
    <dgm:cxn modelId="{634BCE34-3CE3-4C53-87BE-46E3B0E64273}" type="presParOf" srcId="{4578B458-E58B-4848-805D-843DA5B46E80}" destId="{D64BEB4C-3340-410B-B1A3-97343F86BCA0}" srcOrd="8" destOrd="0" presId="urn:microsoft.com/office/officeart/2005/8/layout/cycle8"/>
    <dgm:cxn modelId="{E976C2D2-35CD-48DD-BA9D-E5D124D9F4C3}" type="presParOf" srcId="{4578B458-E58B-4848-805D-843DA5B46E80}" destId="{8ED5DF31-C3C5-47C7-9D3C-A3C73A45D67F}" srcOrd="9" destOrd="0" presId="urn:microsoft.com/office/officeart/2005/8/layout/cycle8"/>
    <dgm:cxn modelId="{82FEC3C6-AF75-4C32-8063-E9044E31DADE}" type="presParOf" srcId="{4578B458-E58B-4848-805D-843DA5B46E80}" destId="{8ABB08C6-CD47-47B1-A0BB-30B99A34E434}" srcOrd="10" destOrd="0" presId="urn:microsoft.com/office/officeart/2005/8/layout/cycle8"/>
    <dgm:cxn modelId="{38B2E77A-BFD3-44A8-A076-192C3C639832}" type="presParOf" srcId="{4578B458-E58B-4848-805D-843DA5B46E80}" destId="{66D3A807-FC59-4792-AFF6-6981E0C496C7}" srcOrd="11" destOrd="0" presId="urn:microsoft.com/office/officeart/2005/8/layout/cycle8"/>
    <dgm:cxn modelId="{936389B7-7014-4E74-B1DA-CE66FD830048}" type="presParOf" srcId="{4578B458-E58B-4848-805D-843DA5B46E80}" destId="{26444BB9-FA59-4FB8-B448-3FF48C45C35B}" srcOrd="12" destOrd="0" presId="urn:microsoft.com/office/officeart/2005/8/layout/cycle8"/>
    <dgm:cxn modelId="{BB6BED9C-E10F-48AE-8BB3-BD07FD07A2B1}" type="presParOf" srcId="{4578B458-E58B-4848-805D-843DA5B46E80}" destId="{592A23A4-2583-4F40-8E9A-35BB62653062}" srcOrd="13" destOrd="0" presId="urn:microsoft.com/office/officeart/2005/8/layout/cycle8"/>
    <dgm:cxn modelId="{142FFA71-94C2-43D9-A997-0AB44689F237}" type="presParOf" srcId="{4578B458-E58B-4848-805D-843DA5B46E80}" destId="{DED3F9E4-E6AF-426C-875E-0DBB24D20833}" srcOrd="14" destOrd="0" presId="urn:microsoft.com/office/officeart/2005/8/layout/cycle8"/>
    <dgm:cxn modelId="{45C391E0-B95E-4A27-BCA2-181FC5183646}" type="presParOf" srcId="{4578B458-E58B-4848-805D-843DA5B46E80}" destId="{8D29D1B4-3D17-4B93-88D1-9F818BC87634}" srcOrd="15" destOrd="0" presId="urn:microsoft.com/office/officeart/2005/8/layout/cycle8"/>
    <dgm:cxn modelId="{057B8C34-1664-4ABE-BAB7-3D3EA2DAEA8B}" type="presParOf" srcId="{4578B458-E58B-4848-805D-843DA5B46E80}" destId="{CA726F88-0FB7-419E-A6F8-1BD6264887AA}" srcOrd="16" destOrd="0" presId="urn:microsoft.com/office/officeart/2005/8/layout/cycle8"/>
    <dgm:cxn modelId="{54B2F2A9-E6C5-41CA-8ECF-AAE0E4CDC858}" type="presParOf" srcId="{4578B458-E58B-4848-805D-843DA5B46E80}" destId="{BFEFAAF1-4652-4E54-8E66-B8D7D8EDA393}" srcOrd="17" destOrd="0" presId="urn:microsoft.com/office/officeart/2005/8/layout/cycle8"/>
    <dgm:cxn modelId="{22D00C67-F449-4334-854A-34A06C45F713}" type="presParOf" srcId="{4578B458-E58B-4848-805D-843DA5B46E80}" destId="{D8AFD38A-76A8-415F-B988-CB0F63B12DA5}" srcOrd="18" destOrd="0" presId="urn:microsoft.com/office/officeart/2005/8/layout/cycle8"/>
    <dgm:cxn modelId="{3D50C12D-D5A6-4FC3-995B-C1CB558A85E0}" type="presParOf" srcId="{4578B458-E58B-4848-805D-843DA5B46E80}" destId="{F45F2B3E-BABA-4280-9003-F9B66AB09A72}" srcOrd="19" destOrd="0" presId="urn:microsoft.com/office/officeart/2005/8/layout/cycle8"/>
    <dgm:cxn modelId="{0D750210-36AB-4B30-AB2A-88B0B59E5C79}" type="presParOf" srcId="{4578B458-E58B-4848-805D-843DA5B46E80}" destId="{96A11C42-67FA-44E5-B117-6BDED6E0E3D8}" srcOrd="20" destOrd="0" presId="urn:microsoft.com/office/officeart/2005/8/layout/cycle8"/>
    <dgm:cxn modelId="{5B6F6DC7-B41C-42FC-B765-EAF1419B60C3}" type="presParOf" srcId="{4578B458-E58B-4848-805D-843DA5B46E80}" destId="{353E1A31-0AC6-4508-A0DD-24193AAA60F7}" srcOrd="21" destOrd="0" presId="urn:microsoft.com/office/officeart/2005/8/layout/cycle8"/>
    <dgm:cxn modelId="{3405A0C7-91DF-4058-838B-FCE9B0AB3591}" type="presParOf" srcId="{4578B458-E58B-4848-805D-843DA5B46E80}" destId="{34417ACC-5600-4768-9D39-A38EFE752EC9}" srcOrd="22" destOrd="0" presId="urn:microsoft.com/office/officeart/2005/8/layout/cycle8"/>
    <dgm:cxn modelId="{74E16FA5-7B39-41DE-BD28-789137B34028}" type="presParOf" srcId="{4578B458-E58B-4848-805D-843DA5B46E80}" destId="{F99FD6EB-2613-45D6-B658-A2F55B8A1D12}" srcOrd="23" destOrd="0" presId="urn:microsoft.com/office/officeart/2005/8/layout/cycle8"/>
    <dgm:cxn modelId="{2615297F-E343-480F-969A-FDF58F105718}" type="presParOf" srcId="{4578B458-E58B-4848-805D-843DA5B46E80}" destId="{E5CB8C5D-9845-4EF0-836C-E76E9C759F3E}" srcOrd="24" destOrd="0" presId="urn:microsoft.com/office/officeart/2005/8/layout/cycle8"/>
    <dgm:cxn modelId="{EC8C6CF1-64B5-460F-ADF1-9824484A14BA}" type="presParOf" srcId="{4578B458-E58B-4848-805D-843DA5B46E80}" destId="{8507E138-6281-4B6D-8EFE-BDDECA8943D6}" srcOrd="25" destOrd="0" presId="urn:microsoft.com/office/officeart/2005/8/layout/cycle8"/>
    <dgm:cxn modelId="{BE254ED0-CCEB-4BE6-865F-8D8218BD1FC8}" type="presParOf" srcId="{4578B458-E58B-4848-805D-843DA5B46E80}" destId="{EC196821-A4EF-4E82-9A67-B344D7E0F82F}" srcOrd="26" destOrd="0" presId="urn:microsoft.com/office/officeart/2005/8/layout/cycle8"/>
    <dgm:cxn modelId="{B4899663-BB9B-4B89-979C-B7773196402E}" type="presParOf" srcId="{4578B458-E58B-4848-805D-843DA5B46E80}" destId="{67A66468-AAF7-4B27-B51A-D23B7DF336FE}" srcOrd="27" destOrd="0" presId="urn:microsoft.com/office/officeart/2005/8/layout/cycle8"/>
    <dgm:cxn modelId="{6428A4A4-B797-43AB-9AD2-AD5E7B1669B4}" type="presParOf" srcId="{4578B458-E58B-4848-805D-843DA5B46E80}" destId="{56D2276E-B2EC-438E-9B2D-53BE556BF7BB}" srcOrd="28" destOrd="0" presId="urn:microsoft.com/office/officeart/2005/8/layout/cycle8"/>
    <dgm:cxn modelId="{2D18AE48-DC15-48A6-A42A-57542C9AB94B}" type="presParOf" srcId="{4578B458-E58B-4848-805D-843DA5B46E80}" destId="{257C53EA-F60E-437E-91A3-BCCE95E42592}" srcOrd="29" destOrd="0" presId="urn:microsoft.com/office/officeart/2005/8/layout/cycle8"/>
    <dgm:cxn modelId="{246261F6-E94D-4368-BB70-EB1E020CB2E7}" type="presParOf" srcId="{4578B458-E58B-4848-805D-843DA5B46E80}" destId="{7D9AF9D2-F643-4172-BA65-976EB82EBA54}" srcOrd="30" destOrd="0" presId="urn:microsoft.com/office/officeart/2005/8/layout/cycle8"/>
    <dgm:cxn modelId="{14DB3C92-596A-4EF8-9511-F96D4E5EB25E}" type="presParOf" srcId="{4578B458-E58B-4848-805D-843DA5B46E80}" destId="{DCE8867F-766A-4DDF-95C5-D6301A7645BE}" srcOrd="31" destOrd="0" presId="urn:microsoft.com/office/officeart/2005/8/layout/cycle8"/>
    <dgm:cxn modelId="{4058BEF8-0256-44B6-A481-E2308043F302}" type="presParOf" srcId="{4578B458-E58B-4848-805D-843DA5B46E80}" destId="{868DC14F-FF70-46D6-B0FE-FAB213BCA59C}" srcOrd="32" destOrd="0" presId="urn:microsoft.com/office/officeart/2005/8/layout/cycle8"/>
    <dgm:cxn modelId="{D3AFE0D8-8BB8-415B-891C-E3CDABB7EAE4}" type="presParOf" srcId="{4578B458-E58B-4848-805D-843DA5B46E80}" destId="{3340AB5E-CAFB-46FB-A35C-0E199C928E9F}" srcOrd="33" destOrd="0" presId="urn:microsoft.com/office/officeart/2005/8/layout/cycle8"/>
    <dgm:cxn modelId="{B5D6E688-3A5E-4F72-BA8A-C9E9B55D09F5}" type="presParOf" srcId="{4578B458-E58B-4848-805D-843DA5B46E80}" destId="{DFCE4A32-309A-4016-ABF0-7592B661746C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3F7240-B569-499C-AD38-46919261E3BD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22917B-D34F-4EA5-B613-83CF9C32D2EE}">
      <dgm:prSet/>
      <dgm:spPr/>
      <dgm:t>
        <a:bodyPr/>
        <a:lstStyle/>
        <a:p>
          <a:pPr rtl="0"/>
          <a:r>
            <a:rPr lang="en-US"/>
            <a:t>1906135: Component management, Circuit implementation. </a:t>
          </a:r>
        </a:p>
      </dgm:t>
    </dgm:pt>
    <dgm:pt modelId="{23005E8E-94A8-4F9B-9704-1E2A3A3AB116}" type="parTrans" cxnId="{A178B7E3-125F-42A4-B4F2-619B8442EEA3}">
      <dgm:prSet/>
      <dgm:spPr/>
      <dgm:t>
        <a:bodyPr/>
        <a:lstStyle/>
        <a:p>
          <a:endParaRPr lang="en-US"/>
        </a:p>
      </dgm:t>
    </dgm:pt>
    <dgm:pt modelId="{083A53AF-3848-403A-A08C-82A06AD13D4A}" type="sibTrans" cxnId="{A178B7E3-125F-42A4-B4F2-619B8442EEA3}">
      <dgm:prSet/>
      <dgm:spPr/>
      <dgm:t>
        <a:bodyPr/>
        <a:lstStyle/>
        <a:p>
          <a:endParaRPr lang="en-US"/>
        </a:p>
      </dgm:t>
    </dgm:pt>
    <dgm:pt modelId="{793EF471-31BE-4C71-AA10-B42711D5023F}">
      <dgm:prSet/>
      <dgm:spPr/>
      <dgm:t>
        <a:bodyPr/>
        <a:lstStyle/>
        <a:p>
          <a:pPr rtl="0"/>
          <a:r>
            <a:rPr lang="en-US"/>
            <a:t>1906153: Planning and Schematic diagram design. </a:t>
          </a:r>
        </a:p>
      </dgm:t>
    </dgm:pt>
    <dgm:pt modelId="{7C827901-C318-4A54-A0EC-F069D1BD1A55}" type="parTrans" cxnId="{5B297B7A-4046-4873-8AB7-20D039F894F3}">
      <dgm:prSet/>
      <dgm:spPr/>
      <dgm:t>
        <a:bodyPr/>
        <a:lstStyle/>
        <a:p>
          <a:endParaRPr lang="en-US"/>
        </a:p>
      </dgm:t>
    </dgm:pt>
    <dgm:pt modelId="{F248CF0D-A832-4874-85AD-4D241992014B}" type="sibTrans" cxnId="{5B297B7A-4046-4873-8AB7-20D039F894F3}">
      <dgm:prSet/>
      <dgm:spPr/>
      <dgm:t>
        <a:bodyPr/>
        <a:lstStyle/>
        <a:p>
          <a:endParaRPr lang="en-US"/>
        </a:p>
      </dgm:t>
    </dgm:pt>
    <dgm:pt modelId="{E70797E6-F33E-4F93-824B-F0C84CC2B7D3}">
      <dgm:prSet/>
      <dgm:spPr/>
      <dgm:t>
        <a:bodyPr/>
        <a:lstStyle/>
        <a:p>
          <a:pPr rtl="0"/>
          <a:r>
            <a:rPr lang="en-US"/>
            <a:t>1906154: Circuit building in breadboard and testing. 	</a:t>
          </a:r>
        </a:p>
      </dgm:t>
    </dgm:pt>
    <dgm:pt modelId="{A0F6B6D6-7E8E-4D3F-ABB6-49ECAA6F080A}" type="parTrans" cxnId="{0DC37263-CDAB-454F-B852-9F2B41F020E7}">
      <dgm:prSet/>
      <dgm:spPr/>
      <dgm:t>
        <a:bodyPr/>
        <a:lstStyle/>
        <a:p>
          <a:endParaRPr lang="en-US"/>
        </a:p>
      </dgm:t>
    </dgm:pt>
    <dgm:pt modelId="{19B8DD7C-5680-46CB-8885-1BF781AB521D}" type="sibTrans" cxnId="{0DC37263-CDAB-454F-B852-9F2B41F020E7}">
      <dgm:prSet/>
      <dgm:spPr/>
      <dgm:t>
        <a:bodyPr/>
        <a:lstStyle/>
        <a:p>
          <a:endParaRPr lang="en-US"/>
        </a:p>
      </dgm:t>
    </dgm:pt>
    <dgm:pt modelId="{45AD6E3A-B002-4C35-96EC-1EE98D9C9326}">
      <dgm:prSet/>
      <dgm:spPr/>
      <dgm:t>
        <a:bodyPr/>
        <a:lstStyle/>
        <a:p>
          <a:pPr rtl="0"/>
          <a:r>
            <a:rPr lang="en-US"/>
            <a:t>1906155:  PCB design and connection.</a:t>
          </a:r>
        </a:p>
      </dgm:t>
    </dgm:pt>
    <dgm:pt modelId="{6B7DADEA-A6AF-4A00-A5CA-666B957103E5}" type="parTrans" cxnId="{1A2B5F69-E19F-45C0-9D60-E18388E5BC99}">
      <dgm:prSet/>
      <dgm:spPr/>
      <dgm:t>
        <a:bodyPr/>
        <a:lstStyle/>
        <a:p>
          <a:endParaRPr lang="en-US"/>
        </a:p>
      </dgm:t>
    </dgm:pt>
    <dgm:pt modelId="{639D4131-8574-4805-A5B3-5E8EA6F9F2F7}" type="sibTrans" cxnId="{1A2B5F69-E19F-45C0-9D60-E18388E5BC99}">
      <dgm:prSet/>
      <dgm:spPr/>
      <dgm:t>
        <a:bodyPr/>
        <a:lstStyle/>
        <a:p>
          <a:endParaRPr lang="en-US"/>
        </a:p>
      </dgm:t>
    </dgm:pt>
    <dgm:pt modelId="{164AF9A6-6BBF-4C37-9ABD-DCC1E5809D14}" type="pres">
      <dgm:prSet presAssocID="{4D3F7240-B569-499C-AD38-46919261E3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92323DD-FF68-4C5E-AD1C-FFFD3A0B23B6}" type="pres">
      <dgm:prSet presAssocID="{4D3F7240-B569-499C-AD38-46919261E3BD}" presName="Name1" presStyleCnt="0"/>
      <dgm:spPr/>
    </dgm:pt>
    <dgm:pt modelId="{6CBFAC98-D819-4FFB-94A5-F57BF320A0E8}" type="pres">
      <dgm:prSet presAssocID="{4D3F7240-B569-499C-AD38-46919261E3BD}" presName="cycle" presStyleCnt="0"/>
      <dgm:spPr/>
    </dgm:pt>
    <dgm:pt modelId="{4ADF1343-4056-483A-A8B4-086F29E23FDF}" type="pres">
      <dgm:prSet presAssocID="{4D3F7240-B569-499C-AD38-46919261E3BD}" presName="srcNode" presStyleLbl="node1" presStyleIdx="0" presStyleCnt="4"/>
      <dgm:spPr/>
    </dgm:pt>
    <dgm:pt modelId="{A26ED283-BFE7-451D-9B20-2139708C76A2}" type="pres">
      <dgm:prSet presAssocID="{4D3F7240-B569-499C-AD38-46919261E3BD}" presName="conn" presStyleLbl="parChTrans1D2" presStyleIdx="0" presStyleCnt="1"/>
      <dgm:spPr/>
      <dgm:t>
        <a:bodyPr/>
        <a:lstStyle/>
        <a:p>
          <a:endParaRPr lang="en-US"/>
        </a:p>
      </dgm:t>
    </dgm:pt>
    <dgm:pt modelId="{A61789C2-0358-4CCF-B550-CAB47C0E77AC}" type="pres">
      <dgm:prSet presAssocID="{4D3F7240-B569-499C-AD38-46919261E3BD}" presName="extraNode" presStyleLbl="node1" presStyleIdx="0" presStyleCnt="4"/>
      <dgm:spPr/>
    </dgm:pt>
    <dgm:pt modelId="{B0690BED-2A59-493C-8A94-BEFCC130033A}" type="pres">
      <dgm:prSet presAssocID="{4D3F7240-B569-499C-AD38-46919261E3BD}" presName="dstNode" presStyleLbl="node1" presStyleIdx="0" presStyleCnt="4"/>
      <dgm:spPr/>
    </dgm:pt>
    <dgm:pt modelId="{2045C828-07CD-40EF-87FA-C6E182EC2835}" type="pres">
      <dgm:prSet presAssocID="{9422917B-D34F-4EA5-B613-83CF9C32D2EE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A6E883-B146-4F26-B44A-C8F890E9A415}" type="pres">
      <dgm:prSet presAssocID="{9422917B-D34F-4EA5-B613-83CF9C32D2EE}" presName="accent_1" presStyleCnt="0"/>
      <dgm:spPr/>
    </dgm:pt>
    <dgm:pt modelId="{281A11B9-84F9-4DE4-A041-321BF9401F45}" type="pres">
      <dgm:prSet presAssocID="{9422917B-D34F-4EA5-B613-83CF9C32D2EE}" presName="accentRepeatNode" presStyleLbl="solidFgAcc1" presStyleIdx="0" presStyleCnt="4"/>
      <dgm:spPr/>
    </dgm:pt>
    <dgm:pt modelId="{581B5892-6B91-4291-91F1-611A5943D622}" type="pres">
      <dgm:prSet presAssocID="{793EF471-31BE-4C71-AA10-B42711D5023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010AF-E302-41EE-9036-CBE34DAD5636}" type="pres">
      <dgm:prSet presAssocID="{793EF471-31BE-4C71-AA10-B42711D5023F}" presName="accent_2" presStyleCnt="0"/>
      <dgm:spPr/>
    </dgm:pt>
    <dgm:pt modelId="{207243F3-C974-44C4-947C-631D462790CF}" type="pres">
      <dgm:prSet presAssocID="{793EF471-31BE-4C71-AA10-B42711D5023F}" presName="accentRepeatNode" presStyleLbl="solidFgAcc1" presStyleIdx="1" presStyleCnt="4"/>
      <dgm:spPr/>
    </dgm:pt>
    <dgm:pt modelId="{C78BF802-5917-4D49-ACAF-822B5336A244}" type="pres">
      <dgm:prSet presAssocID="{E70797E6-F33E-4F93-824B-F0C84CC2B7D3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80EC8-0784-4E54-BD4C-FED8B34B2693}" type="pres">
      <dgm:prSet presAssocID="{E70797E6-F33E-4F93-824B-F0C84CC2B7D3}" presName="accent_3" presStyleCnt="0"/>
      <dgm:spPr/>
    </dgm:pt>
    <dgm:pt modelId="{99FC7477-B408-48AC-A38E-5392679487B9}" type="pres">
      <dgm:prSet presAssocID="{E70797E6-F33E-4F93-824B-F0C84CC2B7D3}" presName="accentRepeatNode" presStyleLbl="solidFgAcc1" presStyleIdx="2" presStyleCnt="4"/>
      <dgm:spPr/>
    </dgm:pt>
    <dgm:pt modelId="{FEE4D055-58CA-4204-B5A7-F79203A8FFD3}" type="pres">
      <dgm:prSet presAssocID="{45AD6E3A-B002-4C35-96EC-1EE98D9C9326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21C40-EE8C-43FC-874B-7294FC7987EB}" type="pres">
      <dgm:prSet presAssocID="{45AD6E3A-B002-4C35-96EC-1EE98D9C9326}" presName="accent_4" presStyleCnt="0"/>
      <dgm:spPr/>
    </dgm:pt>
    <dgm:pt modelId="{85C0C649-A1D1-41B4-858A-BAF495AD782D}" type="pres">
      <dgm:prSet presAssocID="{45AD6E3A-B002-4C35-96EC-1EE98D9C9326}" presName="accentRepeatNode" presStyleLbl="solidFgAcc1" presStyleIdx="3" presStyleCnt="4"/>
      <dgm:spPr/>
    </dgm:pt>
  </dgm:ptLst>
  <dgm:cxnLst>
    <dgm:cxn modelId="{5B297B7A-4046-4873-8AB7-20D039F894F3}" srcId="{4D3F7240-B569-499C-AD38-46919261E3BD}" destId="{793EF471-31BE-4C71-AA10-B42711D5023F}" srcOrd="1" destOrd="0" parTransId="{7C827901-C318-4A54-A0EC-F069D1BD1A55}" sibTransId="{F248CF0D-A832-4874-85AD-4D241992014B}"/>
    <dgm:cxn modelId="{FF81181F-A1C9-4858-A929-674D97991054}" type="presOf" srcId="{45AD6E3A-B002-4C35-96EC-1EE98D9C9326}" destId="{FEE4D055-58CA-4204-B5A7-F79203A8FFD3}" srcOrd="0" destOrd="0" presId="urn:microsoft.com/office/officeart/2008/layout/VerticalCurvedList"/>
    <dgm:cxn modelId="{1A2B5F69-E19F-45C0-9D60-E18388E5BC99}" srcId="{4D3F7240-B569-499C-AD38-46919261E3BD}" destId="{45AD6E3A-B002-4C35-96EC-1EE98D9C9326}" srcOrd="3" destOrd="0" parTransId="{6B7DADEA-A6AF-4A00-A5CA-666B957103E5}" sibTransId="{639D4131-8574-4805-A5B3-5E8EA6F9F2F7}"/>
    <dgm:cxn modelId="{4D35D8C8-B2B1-432A-B901-60F0426C3F32}" type="presOf" srcId="{E70797E6-F33E-4F93-824B-F0C84CC2B7D3}" destId="{C78BF802-5917-4D49-ACAF-822B5336A244}" srcOrd="0" destOrd="0" presId="urn:microsoft.com/office/officeart/2008/layout/VerticalCurvedList"/>
    <dgm:cxn modelId="{5B455C62-97E7-41F5-BB34-F283F0FFDC03}" type="presOf" srcId="{4D3F7240-B569-499C-AD38-46919261E3BD}" destId="{164AF9A6-6BBF-4C37-9ABD-DCC1E5809D14}" srcOrd="0" destOrd="0" presId="urn:microsoft.com/office/officeart/2008/layout/VerticalCurvedList"/>
    <dgm:cxn modelId="{37866834-666D-4843-930F-21F47DBFF6EB}" type="presOf" srcId="{083A53AF-3848-403A-A08C-82A06AD13D4A}" destId="{A26ED283-BFE7-451D-9B20-2139708C76A2}" srcOrd="0" destOrd="0" presId="urn:microsoft.com/office/officeart/2008/layout/VerticalCurvedList"/>
    <dgm:cxn modelId="{205B96DB-7DDA-4065-86DE-3EE88A7AD915}" type="presOf" srcId="{793EF471-31BE-4C71-AA10-B42711D5023F}" destId="{581B5892-6B91-4291-91F1-611A5943D622}" srcOrd="0" destOrd="0" presId="urn:microsoft.com/office/officeart/2008/layout/VerticalCurvedList"/>
    <dgm:cxn modelId="{0DC37263-CDAB-454F-B852-9F2B41F020E7}" srcId="{4D3F7240-B569-499C-AD38-46919261E3BD}" destId="{E70797E6-F33E-4F93-824B-F0C84CC2B7D3}" srcOrd="2" destOrd="0" parTransId="{A0F6B6D6-7E8E-4D3F-ABB6-49ECAA6F080A}" sibTransId="{19B8DD7C-5680-46CB-8885-1BF781AB521D}"/>
    <dgm:cxn modelId="{681B0E62-B2E4-4BC2-A948-26F949F07ECA}" type="presOf" srcId="{9422917B-D34F-4EA5-B613-83CF9C32D2EE}" destId="{2045C828-07CD-40EF-87FA-C6E182EC2835}" srcOrd="0" destOrd="0" presId="urn:microsoft.com/office/officeart/2008/layout/VerticalCurvedList"/>
    <dgm:cxn modelId="{A178B7E3-125F-42A4-B4F2-619B8442EEA3}" srcId="{4D3F7240-B569-499C-AD38-46919261E3BD}" destId="{9422917B-D34F-4EA5-B613-83CF9C32D2EE}" srcOrd="0" destOrd="0" parTransId="{23005E8E-94A8-4F9B-9704-1E2A3A3AB116}" sibTransId="{083A53AF-3848-403A-A08C-82A06AD13D4A}"/>
    <dgm:cxn modelId="{5E7B6421-D250-43BE-8FB1-39F3606E7578}" type="presParOf" srcId="{164AF9A6-6BBF-4C37-9ABD-DCC1E5809D14}" destId="{C92323DD-FF68-4C5E-AD1C-FFFD3A0B23B6}" srcOrd="0" destOrd="0" presId="urn:microsoft.com/office/officeart/2008/layout/VerticalCurvedList"/>
    <dgm:cxn modelId="{87180920-2FDB-4C96-AC3B-1C9EFD1B7CF8}" type="presParOf" srcId="{C92323DD-FF68-4C5E-AD1C-FFFD3A0B23B6}" destId="{6CBFAC98-D819-4FFB-94A5-F57BF320A0E8}" srcOrd="0" destOrd="0" presId="urn:microsoft.com/office/officeart/2008/layout/VerticalCurvedList"/>
    <dgm:cxn modelId="{0A137C4A-F8D0-4FCC-B8C3-52541C4D957E}" type="presParOf" srcId="{6CBFAC98-D819-4FFB-94A5-F57BF320A0E8}" destId="{4ADF1343-4056-483A-A8B4-086F29E23FDF}" srcOrd="0" destOrd="0" presId="urn:microsoft.com/office/officeart/2008/layout/VerticalCurvedList"/>
    <dgm:cxn modelId="{5729447F-D191-4B17-9A99-9F08F380E1C1}" type="presParOf" srcId="{6CBFAC98-D819-4FFB-94A5-F57BF320A0E8}" destId="{A26ED283-BFE7-451D-9B20-2139708C76A2}" srcOrd="1" destOrd="0" presId="urn:microsoft.com/office/officeart/2008/layout/VerticalCurvedList"/>
    <dgm:cxn modelId="{F7D65E0E-0450-4263-9476-9FB9B3E27130}" type="presParOf" srcId="{6CBFAC98-D819-4FFB-94A5-F57BF320A0E8}" destId="{A61789C2-0358-4CCF-B550-CAB47C0E77AC}" srcOrd="2" destOrd="0" presId="urn:microsoft.com/office/officeart/2008/layout/VerticalCurvedList"/>
    <dgm:cxn modelId="{6DC652C7-0E43-416D-97A0-76E87CDC3ABE}" type="presParOf" srcId="{6CBFAC98-D819-4FFB-94A5-F57BF320A0E8}" destId="{B0690BED-2A59-493C-8A94-BEFCC130033A}" srcOrd="3" destOrd="0" presId="urn:microsoft.com/office/officeart/2008/layout/VerticalCurvedList"/>
    <dgm:cxn modelId="{6678CD18-A465-41D3-A739-BBD2E5DE923B}" type="presParOf" srcId="{C92323DD-FF68-4C5E-AD1C-FFFD3A0B23B6}" destId="{2045C828-07CD-40EF-87FA-C6E182EC2835}" srcOrd="1" destOrd="0" presId="urn:microsoft.com/office/officeart/2008/layout/VerticalCurvedList"/>
    <dgm:cxn modelId="{66415302-93C4-49A9-8482-9632CCDC3865}" type="presParOf" srcId="{C92323DD-FF68-4C5E-AD1C-FFFD3A0B23B6}" destId="{B5A6E883-B146-4F26-B44A-C8F890E9A415}" srcOrd="2" destOrd="0" presId="urn:microsoft.com/office/officeart/2008/layout/VerticalCurvedList"/>
    <dgm:cxn modelId="{7BCF755C-E419-4AC6-9A4A-0A3D5DDA4FBA}" type="presParOf" srcId="{B5A6E883-B146-4F26-B44A-C8F890E9A415}" destId="{281A11B9-84F9-4DE4-A041-321BF9401F45}" srcOrd="0" destOrd="0" presId="urn:microsoft.com/office/officeart/2008/layout/VerticalCurvedList"/>
    <dgm:cxn modelId="{A64C007F-9A41-4BF1-9B46-09DBE997E51C}" type="presParOf" srcId="{C92323DD-FF68-4C5E-AD1C-FFFD3A0B23B6}" destId="{581B5892-6B91-4291-91F1-611A5943D622}" srcOrd="3" destOrd="0" presId="urn:microsoft.com/office/officeart/2008/layout/VerticalCurvedList"/>
    <dgm:cxn modelId="{095F025D-DC8E-49CE-A8A7-B44354C9E90F}" type="presParOf" srcId="{C92323DD-FF68-4C5E-AD1C-FFFD3A0B23B6}" destId="{5CF010AF-E302-41EE-9036-CBE34DAD5636}" srcOrd="4" destOrd="0" presId="urn:microsoft.com/office/officeart/2008/layout/VerticalCurvedList"/>
    <dgm:cxn modelId="{F2A07E18-5B9B-4E23-B7EE-C8662FB62AC2}" type="presParOf" srcId="{5CF010AF-E302-41EE-9036-CBE34DAD5636}" destId="{207243F3-C974-44C4-947C-631D462790CF}" srcOrd="0" destOrd="0" presId="urn:microsoft.com/office/officeart/2008/layout/VerticalCurvedList"/>
    <dgm:cxn modelId="{F3AE97F0-919C-4675-ADDA-42DDBC048543}" type="presParOf" srcId="{C92323DD-FF68-4C5E-AD1C-FFFD3A0B23B6}" destId="{C78BF802-5917-4D49-ACAF-822B5336A244}" srcOrd="5" destOrd="0" presId="urn:microsoft.com/office/officeart/2008/layout/VerticalCurvedList"/>
    <dgm:cxn modelId="{DB0468CA-1C95-4EEC-AB39-0B95606C245B}" type="presParOf" srcId="{C92323DD-FF68-4C5E-AD1C-FFFD3A0B23B6}" destId="{19180EC8-0784-4E54-BD4C-FED8B34B2693}" srcOrd="6" destOrd="0" presId="urn:microsoft.com/office/officeart/2008/layout/VerticalCurvedList"/>
    <dgm:cxn modelId="{EEB231AC-7CF5-4ED2-A099-D1A7F3DE8001}" type="presParOf" srcId="{19180EC8-0784-4E54-BD4C-FED8B34B2693}" destId="{99FC7477-B408-48AC-A38E-5392679487B9}" srcOrd="0" destOrd="0" presId="urn:microsoft.com/office/officeart/2008/layout/VerticalCurvedList"/>
    <dgm:cxn modelId="{C17A6051-281C-4544-8680-96F162CAA490}" type="presParOf" srcId="{C92323DD-FF68-4C5E-AD1C-FFFD3A0B23B6}" destId="{FEE4D055-58CA-4204-B5A7-F79203A8FFD3}" srcOrd="7" destOrd="0" presId="urn:microsoft.com/office/officeart/2008/layout/VerticalCurvedList"/>
    <dgm:cxn modelId="{A1B4C672-A47C-4450-B529-4EC11CA1E060}" type="presParOf" srcId="{C92323DD-FF68-4C5E-AD1C-FFFD3A0B23B6}" destId="{35221C40-EE8C-43FC-874B-7294FC7987EB}" srcOrd="8" destOrd="0" presId="urn:microsoft.com/office/officeart/2008/layout/VerticalCurvedList"/>
    <dgm:cxn modelId="{B5336BC6-2837-4C28-AEF5-C6171322F5DC}" type="presParOf" srcId="{35221C40-EE8C-43FC-874B-7294FC7987EB}" destId="{85C0C649-A1D1-41B4-858A-BAF495AD782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274B5-9F48-433E-B7C1-E7F71A897A86}">
      <dsp:nvSpPr>
        <dsp:cNvPr id="0" name=""/>
        <dsp:cNvSpPr/>
      </dsp:nvSpPr>
      <dsp:spPr>
        <a:xfrm>
          <a:off x="0" y="1362456"/>
          <a:ext cx="10058399" cy="181660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E25F0-D053-4B32-91F4-E15FD30A974B}">
      <dsp:nvSpPr>
        <dsp:cNvPr id="0" name=""/>
        <dsp:cNvSpPr/>
      </dsp:nvSpPr>
      <dsp:spPr>
        <a:xfrm>
          <a:off x="17" y="0"/>
          <a:ext cx="2069268" cy="1816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Innovative solution for water level monitoring</a:t>
          </a:r>
          <a:r>
            <a:rPr lang="en-US" sz="1800" kern="1200" dirty="0"/>
            <a:t>.</a:t>
          </a:r>
        </a:p>
      </dsp:txBody>
      <dsp:txXfrm>
        <a:off x="17" y="0"/>
        <a:ext cx="2069268" cy="1816608"/>
      </dsp:txXfrm>
    </dsp:sp>
    <dsp:sp modelId="{4B0E27C7-944B-4B66-BC96-58DC5BB71D4B}">
      <dsp:nvSpPr>
        <dsp:cNvPr id="0" name=""/>
        <dsp:cNvSpPr/>
      </dsp:nvSpPr>
      <dsp:spPr>
        <a:xfrm>
          <a:off x="807575" y="2043684"/>
          <a:ext cx="454152" cy="45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56BB6-6754-4CB1-BF63-94D8BF1D1961}">
      <dsp:nvSpPr>
        <dsp:cNvPr id="0" name=""/>
        <dsp:cNvSpPr/>
      </dsp:nvSpPr>
      <dsp:spPr>
        <a:xfrm>
          <a:off x="2152275" y="2724912"/>
          <a:ext cx="1659783" cy="1816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Addresses water management needs in various sectors.</a:t>
          </a:r>
        </a:p>
      </dsp:txBody>
      <dsp:txXfrm>
        <a:off x="2152275" y="2724912"/>
        <a:ext cx="1659783" cy="1816608"/>
      </dsp:txXfrm>
    </dsp:sp>
    <dsp:sp modelId="{5C594569-CD5D-4415-A126-17B28CEA7C1A}">
      <dsp:nvSpPr>
        <dsp:cNvPr id="0" name=""/>
        <dsp:cNvSpPr/>
      </dsp:nvSpPr>
      <dsp:spPr>
        <a:xfrm>
          <a:off x="2755090" y="2043684"/>
          <a:ext cx="454152" cy="45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03CB6-B008-48AD-B31F-60B5EFD4EF38}">
      <dsp:nvSpPr>
        <dsp:cNvPr id="0" name=""/>
        <dsp:cNvSpPr/>
      </dsp:nvSpPr>
      <dsp:spPr>
        <a:xfrm>
          <a:off x="3895047" y="0"/>
          <a:ext cx="1671949" cy="1816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Utilizes electronic </a:t>
          </a:r>
          <a:r>
            <a:rPr lang="en-US" sz="1800" b="1" kern="1200" dirty="0" smtClean="0"/>
            <a:t>sensors</a:t>
          </a:r>
          <a:endParaRPr lang="en-US" sz="1800" kern="1200" dirty="0"/>
        </a:p>
      </dsp:txBody>
      <dsp:txXfrm>
        <a:off x="3895047" y="0"/>
        <a:ext cx="1671949" cy="1816608"/>
      </dsp:txXfrm>
    </dsp:sp>
    <dsp:sp modelId="{6D6B6144-7061-47AC-B7CB-F2E94D1D4D6E}">
      <dsp:nvSpPr>
        <dsp:cNvPr id="0" name=""/>
        <dsp:cNvSpPr/>
      </dsp:nvSpPr>
      <dsp:spPr>
        <a:xfrm>
          <a:off x="4503946" y="2043684"/>
          <a:ext cx="454152" cy="45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8EA09-BCD7-4E01-B6EE-836179403561}">
      <dsp:nvSpPr>
        <dsp:cNvPr id="0" name=""/>
        <dsp:cNvSpPr/>
      </dsp:nvSpPr>
      <dsp:spPr>
        <a:xfrm>
          <a:off x="5649986" y="2724912"/>
          <a:ext cx="1659783" cy="1816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Provides real-time data via a 7-segment display.</a:t>
          </a:r>
        </a:p>
      </dsp:txBody>
      <dsp:txXfrm>
        <a:off x="5649986" y="2724912"/>
        <a:ext cx="1659783" cy="1816608"/>
      </dsp:txXfrm>
    </dsp:sp>
    <dsp:sp modelId="{85164F13-A225-452D-BC1F-5F3ED588BD79}">
      <dsp:nvSpPr>
        <dsp:cNvPr id="0" name=""/>
        <dsp:cNvSpPr/>
      </dsp:nvSpPr>
      <dsp:spPr>
        <a:xfrm>
          <a:off x="6252802" y="2043684"/>
          <a:ext cx="454152" cy="45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C4331-1308-4813-846F-979661E44FEE}">
      <dsp:nvSpPr>
        <dsp:cNvPr id="0" name=""/>
        <dsp:cNvSpPr/>
      </dsp:nvSpPr>
      <dsp:spPr>
        <a:xfrm>
          <a:off x="7392759" y="0"/>
          <a:ext cx="1659783" cy="1816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Includes an audible alert mechanism for overflow prevention</a:t>
          </a:r>
          <a:r>
            <a:rPr lang="en-US" sz="1600" kern="1200" dirty="0"/>
            <a:t>.</a:t>
          </a:r>
        </a:p>
      </dsp:txBody>
      <dsp:txXfrm>
        <a:off x="7392759" y="0"/>
        <a:ext cx="1659783" cy="1816608"/>
      </dsp:txXfrm>
    </dsp:sp>
    <dsp:sp modelId="{56BE995D-D3A0-4018-8112-E6342D742297}">
      <dsp:nvSpPr>
        <dsp:cNvPr id="0" name=""/>
        <dsp:cNvSpPr/>
      </dsp:nvSpPr>
      <dsp:spPr>
        <a:xfrm>
          <a:off x="7995574" y="2043684"/>
          <a:ext cx="454152" cy="45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50106-AFD9-4921-AF48-E4C65D6B73F4}">
      <dsp:nvSpPr>
        <dsp:cNvPr id="0" name=""/>
        <dsp:cNvSpPr/>
      </dsp:nvSpPr>
      <dsp:spPr>
        <a:xfrm>
          <a:off x="2338251" y="0"/>
          <a:ext cx="5381897" cy="538189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1A1E4F-F953-4C37-A139-675D95A86157}">
      <dsp:nvSpPr>
        <dsp:cNvPr id="0" name=""/>
        <dsp:cNvSpPr/>
      </dsp:nvSpPr>
      <dsp:spPr>
        <a:xfrm>
          <a:off x="2849531" y="511280"/>
          <a:ext cx="2098939" cy="20989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Highlighting the problem: Inefficient water level monitoring.</a:t>
          </a:r>
        </a:p>
      </dsp:txBody>
      <dsp:txXfrm>
        <a:off x="2951993" y="613742"/>
        <a:ext cx="1894015" cy="1894015"/>
      </dsp:txXfrm>
    </dsp:sp>
    <dsp:sp modelId="{BDD37C0E-EB83-46D0-A302-5A7A4D39EBD9}">
      <dsp:nvSpPr>
        <dsp:cNvPr id="0" name=""/>
        <dsp:cNvSpPr/>
      </dsp:nvSpPr>
      <dsp:spPr>
        <a:xfrm>
          <a:off x="5109928" y="511280"/>
          <a:ext cx="2098939" cy="20989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Emphasizing the critical nature of the issue.</a:t>
          </a:r>
        </a:p>
      </dsp:txBody>
      <dsp:txXfrm>
        <a:off x="5212390" y="613742"/>
        <a:ext cx="1894015" cy="1894015"/>
      </dsp:txXfrm>
    </dsp:sp>
    <dsp:sp modelId="{693DCB74-9D6F-4EAB-893F-8EE977A0B6B0}">
      <dsp:nvSpPr>
        <dsp:cNvPr id="0" name=""/>
        <dsp:cNvSpPr/>
      </dsp:nvSpPr>
      <dsp:spPr>
        <a:xfrm>
          <a:off x="2849531" y="2771676"/>
          <a:ext cx="2098939" cy="20989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Stating the need for a reliable and user-friendly solution.</a:t>
          </a:r>
        </a:p>
      </dsp:txBody>
      <dsp:txXfrm>
        <a:off x="2951993" y="2874138"/>
        <a:ext cx="1894015" cy="1894015"/>
      </dsp:txXfrm>
    </dsp:sp>
    <dsp:sp modelId="{1E3BC1E1-D8C4-4C6F-9A66-EFEAE8B2A6A9}">
      <dsp:nvSpPr>
        <dsp:cNvPr id="0" name=""/>
        <dsp:cNvSpPr/>
      </dsp:nvSpPr>
      <dsp:spPr>
        <a:xfrm>
          <a:off x="5109928" y="2771676"/>
          <a:ext cx="2098939" cy="20989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Mentioning the consequences of inadequate monitoring, such as overflow and damage.</a:t>
          </a:r>
        </a:p>
      </dsp:txBody>
      <dsp:txXfrm>
        <a:off x="5212390" y="2874138"/>
        <a:ext cx="1894015" cy="1894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AF068-A256-46BA-B03C-16787BDC2483}">
      <dsp:nvSpPr>
        <dsp:cNvPr id="0" name=""/>
        <dsp:cNvSpPr/>
      </dsp:nvSpPr>
      <dsp:spPr>
        <a:xfrm rot="5400000">
          <a:off x="-324629" y="325792"/>
          <a:ext cx="2164197" cy="15149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 rot="-5400000">
        <a:off x="2" y="758631"/>
        <a:ext cx="1514937" cy="649260"/>
      </dsp:txXfrm>
    </dsp:sp>
    <dsp:sp modelId="{7864A5F6-F99B-4177-8C00-D1896F88E4DC}">
      <dsp:nvSpPr>
        <dsp:cNvPr id="0" name=""/>
        <dsp:cNvSpPr/>
      </dsp:nvSpPr>
      <dsp:spPr>
        <a:xfrm rot="5400000">
          <a:off x="5347477" y="-3831377"/>
          <a:ext cx="1406728" cy="90718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1" kern="1200" dirty="0"/>
            <a:t>Real-Time </a:t>
          </a:r>
          <a:r>
            <a:rPr lang="en-US" sz="3200" b="1" kern="1200" dirty="0" smtClean="0"/>
            <a:t>Monitoring</a:t>
          </a:r>
          <a:endParaRPr lang="en-US" sz="3200" kern="1200" dirty="0"/>
        </a:p>
      </dsp:txBody>
      <dsp:txXfrm rot="-5400000">
        <a:off x="1514938" y="69833"/>
        <a:ext cx="9003137" cy="1269386"/>
      </dsp:txXfrm>
    </dsp:sp>
    <dsp:sp modelId="{477BA51A-09CC-42DF-B656-71562DEC6033}">
      <dsp:nvSpPr>
        <dsp:cNvPr id="0" name=""/>
        <dsp:cNvSpPr/>
      </dsp:nvSpPr>
      <dsp:spPr>
        <a:xfrm rot="5400000">
          <a:off x="-324629" y="2203316"/>
          <a:ext cx="2164197" cy="15149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/>
        </a:p>
      </dsp:txBody>
      <dsp:txXfrm rot="-5400000">
        <a:off x="2" y="2636155"/>
        <a:ext cx="1514937" cy="649260"/>
      </dsp:txXfrm>
    </dsp:sp>
    <dsp:sp modelId="{4194CC8D-3FF9-4A83-8F9D-D0679787206C}">
      <dsp:nvSpPr>
        <dsp:cNvPr id="0" name=""/>
        <dsp:cNvSpPr/>
      </dsp:nvSpPr>
      <dsp:spPr>
        <a:xfrm rot="5400000">
          <a:off x="5347477" y="-1953852"/>
          <a:ext cx="1406728" cy="90718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1" kern="1200" dirty="0"/>
            <a:t>7-Segment </a:t>
          </a:r>
          <a:r>
            <a:rPr lang="en-US" sz="3200" b="1" kern="1200" dirty="0" smtClean="0"/>
            <a:t>Display</a:t>
          </a:r>
          <a:r>
            <a:rPr lang="en-US" sz="3200" kern="1200" dirty="0"/>
            <a:t> 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1" kern="1200" dirty="0"/>
            <a:t>Audible </a:t>
          </a:r>
          <a:r>
            <a:rPr lang="en-US" sz="3200" b="1" kern="1200" dirty="0" smtClean="0"/>
            <a:t>Alert</a:t>
          </a:r>
          <a:endParaRPr lang="en-US" sz="3200" kern="1200" dirty="0"/>
        </a:p>
      </dsp:txBody>
      <dsp:txXfrm rot="-5400000">
        <a:off x="1514938" y="1947358"/>
        <a:ext cx="9003137" cy="12693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0FDC1-CE51-4EAB-AA77-90B22F622495}">
      <dsp:nvSpPr>
        <dsp:cNvPr id="0" name=""/>
        <dsp:cNvSpPr/>
      </dsp:nvSpPr>
      <dsp:spPr>
        <a:xfrm>
          <a:off x="4884707" y="1060"/>
          <a:ext cx="1170982" cy="1170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Overflow Prevention</a:t>
          </a:r>
          <a:endParaRPr lang="en-US" sz="1400" kern="1200" dirty="0"/>
        </a:p>
      </dsp:txBody>
      <dsp:txXfrm>
        <a:off x="5056193" y="172546"/>
        <a:ext cx="828010" cy="828010"/>
      </dsp:txXfrm>
    </dsp:sp>
    <dsp:sp modelId="{6FE8BD17-AE07-43A9-A8A9-0FEF6A6A5B55}">
      <dsp:nvSpPr>
        <dsp:cNvPr id="0" name=""/>
        <dsp:cNvSpPr/>
      </dsp:nvSpPr>
      <dsp:spPr>
        <a:xfrm rot="1800000">
          <a:off x="6068430" y="824328"/>
          <a:ext cx="311736" cy="39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074695" y="879989"/>
        <a:ext cx="218215" cy="237124"/>
      </dsp:txXfrm>
    </dsp:sp>
    <dsp:sp modelId="{71982EE2-A93E-480A-92E7-02D5EBCF39A1}">
      <dsp:nvSpPr>
        <dsp:cNvPr id="0" name=""/>
        <dsp:cNvSpPr/>
      </dsp:nvSpPr>
      <dsp:spPr>
        <a:xfrm>
          <a:off x="6408188" y="880642"/>
          <a:ext cx="1170982" cy="1170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Buzzer Alert</a:t>
          </a:r>
          <a:endParaRPr lang="en-US" sz="1400" kern="1200" dirty="0"/>
        </a:p>
      </dsp:txBody>
      <dsp:txXfrm>
        <a:off x="6579674" y="1052128"/>
        <a:ext cx="828010" cy="828010"/>
      </dsp:txXfrm>
    </dsp:sp>
    <dsp:sp modelId="{9043D617-8302-44CC-9F1C-053939F2D073}">
      <dsp:nvSpPr>
        <dsp:cNvPr id="0" name=""/>
        <dsp:cNvSpPr/>
      </dsp:nvSpPr>
      <dsp:spPr>
        <a:xfrm rot="5400000">
          <a:off x="6837812" y="2139289"/>
          <a:ext cx="311736" cy="39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884573" y="2171570"/>
        <a:ext cx="218215" cy="237124"/>
      </dsp:txXfrm>
    </dsp:sp>
    <dsp:sp modelId="{C010AB2C-CB91-4955-B120-D1E758B2A2E6}">
      <dsp:nvSpPr>
        <dsp:cNvPr id="0" name=""/>
        <dsp:cNvSpPr/>
      </dsp:nvSpPr>
      <dsp:spPr>
        <a:xfrm>
          <a:off x="6347795" y="2639806"/>
          <a:ext cx="1291769" cy="1170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Energy Efficiency</a:t>
          </a:r>
          <a:endParaRPr lang="en-US" sz="1400" kern="1200" dirty="0"/>
        </a:p>
      </dsp:txBody>
      <dsp:txXfrm>
        <a:off x="6536970" y="2811292"/>
        <a:ext cx="913419" cy="828010"/>
      </dsp:txXfrm>
    </dsp:sp>
    <dsp:sp modelId="{33EC91AF-0078-4E1E-B6A8-761C94E27869}">
      <dsp:nvSpPr>
        <dsp:cNvPr id="0" name=""/>
        <dsp:cNvSpPr/>
      </dsp:nvSpPr>
      <dsp:spPr>
        <a:xfrm rot="9000000">
          <a:off x="6075827" y="3474291"/>
          <a:ext cx="288649" cy="39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6156621" y="3531683"/>
        <a:ext cx="202054" cy="237124"/>
      </dsp:txXfrm>
    </dsp:sp>
    <dsp:sp modelId="{09BEEA91-1DA4-4858-8A80-38867BF76B2F}">
      <dsp:nvSpPr>
        <dsp:cNvPr id="0" name=""/>
        <dsp:cNvSpPr/>
      </dsp:nvSpPr>
      <dsp:spPr>
        <a:xfrm>
          <a:off x="4884707" y="3519388"/>
          <a:ext cx="1170982" cy="1170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Material Selection</a:t>
          </a:r>
          <a:endParaRPr lang="en-US" sz="1400" kern="1200" dirty="0"/>
        </a:p>
      </dsp:txBody>
      <dsp:txXfrm>
        <a:off x="5056193" y="3690874"/>
        <a:ext cx="828010" cy="828010"/>
      </dsp:txXfrm>
    </dsp:sp>
    <dsp:sp modelId="{CCF171BE-8529-4D7C-9688-BFB0DBEFEB4C}">
      <dsp:nvSpPr>
        <dsp:cNvPr id="0" name=""/>
        <dsp:cNvSpPr/>
      </dsp:nvSpPr>
      <dsp:spPr>
        <a:xfrm rot="12600000">
          <a:off x="4560231" y="3471897"/>
          <a:ext cx="311736" cy="39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4647487" y="3574318"/>
        <a:ext cx="218215" cy="237124"/>
      </dsp:txXfrm>
    </dsp:sp>
    <dsp:sp modelId="{37BEA576-4024-43EE-839E-056E70FEAC8B}">
      <dsp:nvSpPr>
        <dsp:cNvPr id="0" name=""/>
        <dsp:cNvSpPr/>
      </dsp:nvSpPr>
      <dsp:spPr>
        <a:xfrm>
          <a:off x="3361227" y="2639806"/>
          <a:ext cx="1170982" cy="1170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User-Friendly Interface</a:t>
          </a:r>
          <a:endParaRPr lang="en-US" sz="1400" kern="1200" dirty="0"/>
        </a:p>
      </dsp:txBody>
      <dsp:txXfrm>
        <a:off x="3532713" y="2811292"/>
        <a:ext cx="828010" cy="828010"/>
      </dsp:txXfrm>
    </dsp:sp>
    <dsp:sp modelId="{E34B91E1-A4B6-4FAA-AA6D-EF4495E367A2}">
      <dsp:nvSpPr>
        <dsp:cNvPr id="0" name=""/>
        <dsp:cNvSpPr/>
      </dsp:nvSpPr>
      <dsp:spPr>
        <a:xfrm rot="16200000">
          <a:off x="3790850" y="2156935"/>
          <a:ext cx="311736" cy="39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37611" y="2282737"/>
        <a:ext cx="218215" cy="237124"/>
      </dsp:txXfrm>
    </dsp:sp>
    <dsp:sp modelId="{3D106CAD-61D9-4F7B-9F64-61360096BF2D}">
      <dsp:nvSpPr>
        <dsp:cNvPr id="0" name=""/>
        <dsp:cNvSpPr/>
      </dsp:nvSpPr>
      <dsp:spPr>
        <a:xfrm>
          <a:off x="3361227" y="880642"/>
          <a:ext cx="1170982" cy="1170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Customizable Alerts</a:t>
          </a:r>
          <a:endParaRPr lang="en-US" sz="1400" kern="1200" dirty="0"/>
        </a:p>
      </dsp:txBody>
      <dsp:txXfrm>
        <a:off x="3532713" y="1052128"/>
        <a:ext cx="828010" cy="828010"/>
      </dsp:txXfrm>
    </dsp:sp>
    <dsp:sp modelId="{1F27D845-D432-4DAA-B155-4081FC527D87}">
      <dsp:nvSpPr>
        <dsp:cNvPr id="0" name=""/>
        <dsp:cNvSpPr/>
      </dsp:nvSpPr>
      <dsp:spPr>
        <a:xfrm rot="19800000">
          <a:off x="4544950" y="833150"/>
          <a:ext cx="311736" cy="395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551215" y="935571"/>
        <a:ext cx="218215" cy="237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FCB60-9C15-4423-81B6-AD81B7889812}">
      <dsp:nvSpPr>
        <dsp:cNvPr id="0" name=""/>
        <dsp:cNvSpPr/>
      </dsp:nvSpPr>
      <dsp:spPr>
        <a:xfrm>
          <a:off x="0" y="1448181"/>
          <a:ext cx="10866119" cy="193090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97989-41ED-4063-94BD-D8FE997CAAD9}">
      <dsp:nvSpPr>
        <dsp:cNvPr id="0" name=""/>
        <dsp:cNvSpPr/>
      </dsp:nvSpPr>
      <dsp:spPr>
        <a:xfrm>
          <a:off x="1545" y="0"/>
          <a:ext cx="2545206" cy="193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/>
            <a:t>Water Level Indicator</a:t>
          </a:r>
          <a:endParaRPr lang="en-US" sz="2400" kern="1200" dirty="0"/>
        </a:p>
      </dsp:txBody>
      <dsp:txXfrm>
        <a:off x="1545" y="0"/>
        <a:ext cx="2545206" cy="1930908"/>
      </dsp:txXfrm>
    </dsp:sp>
    <dsp:sp modelId="{9C1F1F15-172E-4329-96D1-544C5AED33AD}">
      <dsp:nvSpPr>
        <dsp:cNvPr id="0" name=""/>
        <dsp:cNvSpPr/>
      </dsp:nvSpPr>
      <dsp:spPr>
        <a:xfrm>
          <a:off x="1032785" y="2172271"/>
          <a:ext cx="482727" cy="4827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63508-579F-47B9-8266-5C17C4264C0D}">
      <dsp:nvSpPr>
        <dsp:cNvPr id="0" name=""/>
        <dsp:cNvSpPr/>
      </dsp:nvSpPr>
      <dsp:spPr>
        <a:xfrm>
          <a:off x="2656461" y="2896362"/>
          <a:ext cx="2194181" cy="193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/>
            <a:t>Ebb and Tide Detection in Costal Area</a:t>
          </a:r>
          <a:endParaRPr lang="en-US" sz="2400" kern="1200" dirty="0"/>
        </a:p>
      </dsp:txBody>
      <dsp:txXfrm>
        <a:off x="2656461" y="2896362"/>
        <a:ext cx="2194181" cy="1930908"/>
      </dsp:txXfrm>
    </dsp:sp>
    <dsp:sp modelId="{C9B6986E-DBB8-44A2-BD2D-C6FF1C336FD6}">
      <dsp:nvSpPr>
        <dsp:cNvPr id="0" name=""/>
        <dsp:cNvSpPr/>
      </dsp:nvSpPr>
      <dsp:spPr>
        <a:xfrm>
          <a:off x="3512188" y="2172271"/>
          <a:ext cx="482727" cy="4827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9199E-4C7C-435C-B819-C806B0CE532A}">
      <dsp:nvSpPr>
        <dsp:cNvPr id="0" name=""/>
        <dsp:cNvSpPr/>
      </dsp:nvSpPr>
      <dsp:spPr>
        <a:xfrm>
          <a:off x="4960351" y="0"/>
          <a:ext cx="2194181" cy="193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i="0" kern="1200" dirty="0" smtClean="0"/>
            <a:t>Flood Predictor</a:t>
          </a:r>
          <a:endParaRPr lang="en-US" sz="2700" kern="1200" dirty="0"/>
        </a:p>
      </dsp:txBody>
      <dsp:txXfrm>
        <a:off x="4960351" y="0"/>
        <a:ext cx="2194181" cy="1930908"/>
      </dsp:txXfrm>
    </dsp:sp>
    <dsp:sp modelId="{8E0515F9-33A2-43B3-AF7E-AD0666F4B1A3}">
      <dsp:nvSpPr>
        <dsp:cNvPr id="0" name=""/>
        <dsp:cNvSpPr/>
      </dsp:nvSpPr>
      <dsp:spPr>
        <a:xfrm>
          <a:off x="5816079" y="2172271"/>
          <a:ext cx="482727" cy="4827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7944-88EE-4C4A-B9FE-FFB712686B46}">
      <dsp:nvSpPr>
        <dsp:cNvPr id="0" name=""/>
        <dsp:cNvSpPr/>
      </dsp:nvSpPr>
      <dsp:spPr>
        <a:xfrm>
          <a:off x="7264242" y="2896362"/>
          <a:ext cx="2513720" cy="193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i="0" kern="1200" dirty="0" smtClean="0"/>
            <a:t>Dam Control in Hydro-electric Plant</a:t>
          </a:r>
          <a:endParaRPr lang="en-US" sz="2700" kern="1200" dirty="0"/>
        </a:p>
      </dsp:txBody>
      <dsp:txXfrm>
        <a:off x="7264242" y="2896362"/>
        <a:ext cx="2513720" cy="1930908"/>
      </dsp:txXfrm>
    </dsp:sp>
    <dsp:sp modelId="{D87AFE48-C9D9-4C8C-9990-0C7043805AAF}">
      <dsp:nvSpPr>
        <dsp:cNvPr id="0" name=""/>
        <dsp:cNvSpPr/>
      </dsp:nvSpPr>
      <dsp:spPr>
        <a:xfrm>
          <a:off x="8279739" y="2172271"/>
          <a:ext cx="482727" cy="4827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EF66B-821E-4BBD-8D0C-04E02F38D2B2}">
      <dsp:nvSpPr>
        <dsp:cNvPr id="0" name=""/>
        <dsp:cNvSpPr/>
      </dsp:nvSpPr>
      <dsp:spPr>
        <a:xfrm>
          <a:off x="3232279" y="318164"/>
          <a:ext cx="4381282" cy="4381282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Wireless Connectivity</a:t>
          </a:r>
          <a:endParaRPr lang="en-US" sz="1400" kern="1200" dirty="0"/>
        </a:p>
      </dsp:txBody>
      <dsp:txXfrm>
        <a:off x="5534017" y="724997"/>
        <a:ext cx="1043162" cy="834529"/>
      </dsp:txXfrm>
    </dsp:sp>
    <dsp:sp modelId="{0DBA5DC6-308D-4B1A-A944-79E43DCAFCF0}">
      <dsp:nvSpPr>
        <dsp:cNvPr id="0" name=""/>
        <dsp:cNvSpPr/>
      </dsp:nvSpPr>
      <dsp:spPr>
        <a:xfrm>
          <a:off x="3297942" y="379245"/>
          <a:ext cx="4381282" cy="4381282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Data Logging and Analytics</a:t>
          </a:r>
          <a:endParaRPr lang="en-US" sz="1400" kern="1200" dirty="0"/>
        </a:p>
      </dsp:txBody>
      <dsp:txXfrm>
        <a:off x="6273563" y="1967460"/>
        <a:ext cx="1199636" cy="730213"/>
      </dsp:txXfrm>
    </dsp:sp>
    <dsp:sp modelId="{D64BEB4C-3340-410B-B1A3-97343F86BCA0}">
      <dsp:nvSpPr>
        <dsp:cNvPr id="0" name=""/>
        <dsp:cNvSpPr/>
      </dsp:nvSpPr>
      <dsp:spPr>
        <a:xfrm>
          <a:off x="3268268" y="477246"/>
          <a:ext cx="4381282" cy="4381282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Advanced Alerting</a:t>
          </a:r>
          <a:endParaRPr lang="en-US" sz="1400" kern="1200" dirty="0"/>
        </a:p>
      </dsp:txBody>
      <dsp:txXfrm>
        <a:off x="6081677" y="3072113"/>
        <a:ext cx="1043162" cy="808450"/>
      </dsp:txXfrm>
    </dsp:sp>
    <dsp:sp modelId="{26444BB9-FA59-4FB8-B448-3FF48C45C35B}">
      <dsp:nvSpPr>
        <dsp:cNvPr id="0" name=""/>
        <dsp:cNvSpPr/>
      </dsp:nvSpPr>
      <dsp:spPr>
        <a:xfrm>
          <a:off x="3186901" y="516365"/>
          <a:ext cx="4381282" cy="4381282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Multiple Container Monitoring</a:t>
          </a:r>
          <a:endParaRPr lang="en-US" sz="1400" kern="1200" dirty="0"/>
        </a:p>
      </dsp:txBody>
      <dsp:txXfrm>
        <a:off x="4869001" y="3958801"/>
        <a:ext cx="1017083" cy="730213"/>
      </dsp:txXfrm>
    </dsp:sp>
    <dsp:sp modelId="{CA726F88-0FB7-419E-A6F8-1BD6264887AA}">
      <dsp:nvSpPr>
        <dsp:cNvPr id="0" name=""/>
        <dsp:cNvSpPr/>
      </dsp:nvSpPr>
      <dsp:spPr>
        <a:xfrm>
          <a:off x="3105535" y="477246"/>
          <a:ext cx="4381282" cy="4381282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Energy Efficiency</a:t>
          </a:r>
          <a:endParaRPr lang="en-US" sz="1400" kern="1200" dirty="0"/>
        </a:p>
      </dsp:txBody>
      <dsp:txXfrm>
        <a:off x="3630245" y="3072113"/>
        <a:ext cx="1043162" cy="808450"/>
      </dsp:txXfrm>
    </dsp:sp>
    <dsp:sp modelId="{96A11C42-67FA-44E5-B117-6BDED6E0E3D8}">
      <dsp:nvSpPr>
        <dsp:cNvPr id="0" name=""/>
        <dsp:cNvSpPr/>
      </dsp:nvSpPr>
      <dsp:spPr>
        <a:xfrm>
          <a:off x="3085193" y="388577"/>
          <a:ext cx="4381282" cy="4381282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Water Metering System</a:t>
          </a:r>
          <a:endParaRPr lang="en-US" sz="1400" kern="1200" dirty="0"/>
        </a:p>
      </dsp:txBody>
      <dsp:txXfrm>
        <a:off x="3291218" y="1976792"/>
        <a:ext cx="1199636" cy="730213"/>
      </dsp:txXfrm>
    </dsp:sp>
    <dsp:sp modelId="{E5CB8C5D-9845-4EF0-836C-E76E9C759F3E}">
      <dsp:nvSpPr>
        <dsp:cNvPr id="0" name=""/>
        <dsp:cNvSpPr/>
      </dsp:nvSpPr>
      <dsp:spPr>
        <a:xfrm>
          <a:off x="3141524" y="318164"/>
          <a:ext cx="4381282" cy="4381282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Mobile Application Development</a:t>
          </a:r>
          <a:endParaRPr lang="en-US" sz="1400" kern="1200" dirty="0"/>
        </a:p>
      </dsp:txBody>
      <dsp:txXfrm>
        <a:off x="4177906" y="724997"/>
        <a:ext cx="1043162" cy="834529"/>
      </dsp:txXfrm>
    </dsp:sp>
    <dsp:sp modelId="{56D2276E-B2EC-438E-9B2D-53BE556BF7BB}">
      <dsp:nvSpPr>
        <dsp:cNvPr id="0" name=""/>
        <dsp:cNvSpPr/>
      </dsp:nvSpPr>
      <dsp:spPr>
        <a:xfrm>
          <a:off x="2960838" y="46942"/>
          <a:ext cx="4923726" cy="492372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C53EA-F60E-437E-91A3-BCCE95E42592}">
      <dsp:nvSpPr>
        <dsp:cNvPr id="0" name=""/>
        <dsp:cNvSpPr/>
      </dsp:nvSpPr>
      <dsp:spPr>
        <a:xfrm>
          <a:off x="3026856" y="108335"/>
          <a:ext cx="4923726" cy="492372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AF9D2-F643-4172-BA65-976EB82EBA54}">
      <dsp:nvSpPr>
        <dsp:cNvPr id="0" name=""/>
        <dsp:cNvSpPr/>
      </dsp:nvSpPr>
      <dsp:spPr>
        <a:xfrm>
          <a:off x="2997110" y="206130"/>
          <a:ext cx="4923726" cy="492372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8867F-766A-4DDF-95C5-D6301A7645BE}">
      <dsp:nvSpPr>
        <dsp:cNvPr id="0" name=""/>
        <dsp:cNvSpPr/>
      </dsp:nvSpPr>
      <dsp:spPr>
        <a:xfrm>
          <a:off x="2915679" y="245028"/>
          <a:ext cx="4923726" cy="492372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DC14F-FF70-46D6-B0FE-FAB213BCA59C}">
      <dsp:nvSpPr>
        <dsp:cNvPr id="0" name=""/>
        <dsp:cNvSpPr/>
      </dsp:nvSpPr>
      <dsp:spPr>
        <a:xfrm>
          <a:off x="2834249" y="206130"/>
          <a:ext cx="4923726" cy="492372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0AB5E-CAFB-46FB-A35C-0E199C928E9F}">
      <dsp:nvSpPr>
        <dsp:cNvPr id="0" name=""/>
        <dsp:cNvSpPr/>
      </dsp:nvSpPr>
      <dsp:spPr>
        <a:xfrm>
          <a:off x="2813835" y="117667"/>
          <a:ext cx="4923726" cy="492372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4A32-309A-4016-ABF0-7592B661746C}">
      <dsp:nvSpPr>
        <dsp:cNvPr id="0" name=""/>
        <dsp:cNvSpPr/>
      </dsp:nvSpPr>
      <dsp:spPr>
        <a:xfrm>
          <a:off x="2870520" y="46942"/>
          <a:ext cx="4923726" cy="492372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ED283-BFE7-451D-9B20-2139708C76A2}">
      <dsp:nvSpPr>
        <dsp:cNvPr id="0" name=""/>
        <dsp:cNvSpPr/>
      </dsp:nvSpPr>
      <dsp:spPr>
        <a:xfrm>
          <a:off x="-5124739" y="-785043"/>
          <a:ext cx="6102897" cy="6102897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5C828-07CD-40EF-87FA-C6E182EC2835}">
      <dsp:nvSpPr>
        <dsp:cNvPr id="0" name=""/>
        <dsp:cNvSpPr/>
      </dsp:nvSpPr>
      <dsp:spPr>
        <a:xfrm>
          <a:off x="512169" y="348482"/>
          <a:ext cx="9483639" cy="697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3504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1906135: Component management, Circuit implementation. </a:t>
          </a:r>
        </a:p>
      </dsp:txBody>
      <dsp:txXfrm>
        <a:off x="512169" y="348482"/>
        <a:ext cx="9483639" cy="697327"/>
      </dsp:txXfrm>
    </dsp:sp>
    <dsp:sp modelId="{281A11B9-84F9-4DE4-A041-321BF9401F45}">
      <dsp:nvSpPr>
        <dsp:cNvPr id="0" name=""/>
        <dsp:cNvSpPr/>
      </dsp:nvSpPr>
      <dsp:spPr>
        <a:xfrm>
          <a:off x="76339" y="261316"/>
          <a:ext cx="871659" cy="8716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B5892-6B91-4291-91F1-611A5943D622}">
      <dsp:nvSpPr>
        <dsp:cNvPr id="0" name=""/>
        <dsp:cNvSpPr/>
      </dsp:nvSpPr>
      <dsp:spPr>
        <a:xfrm>
          <a:off x="911963" y="1394655"/>
          <a:ext cx="9083845" cy="697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3504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1906153: Planning and Schematic diagram design. </a:t>
          </a:r>
        </a:p>
      </dsp:txBody>
      <dsp:txXfrm>
        <a:off x="911963" y="1394655"/>
        <a:ext cx="9083845" cy="697327"/>
      </dsp:txXfrm>
    </dsp:sp>
    <dsp:sp modelId="{207243F3-C974-44C4-947C-631D462790CF}">
      <dsp:nvSpPr>
        <dsp:cNvPr id="0" name=""/>
        <dsp:cNvSpPr/>
      </dsp:nvSpPr>
      <dsp:spPr>
        <a:xfrm>
          <a:off x="476133" y="1307489"/>
          <a:ext cx="871659" cy="8716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BF802-5917-4D49-ACAF-822B5336A244}">
      <dsp:nvSpPr>
        <dsp:cNvPr id="0" name=""/>
        <dsp:cNvSpPr/>
      </dsp:nvSpPr>
      <dsp:spPr>
        <a:xfrm>
          <a:off x="911963" y="2440828"/>
          <a:ext cx="9083845" cy="697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3504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1906154: Circuit building in breadboard and testing. 	</a:t>
          </a:r>
        </a:p>
      </dsp:txBody>
      <dsp:txXfrm>
        <a:off x="911963" y="2440828"/>
        <a:ext cx="9083845" cy="697327"/>
      </dsp:txXfrm>
    </dsp:sp>
    <dsp:sp modelId="{99FC7477-B408-48AC-A38E-5392679487B9}">
      <dsp:nvSpPr>
        <dsp:cNvPr id="0" name=""/>
        <dsp:cNvSpPr/>
      </dsp:nvSpPr>
      <dsp:spPr>
        <a:xfrm>
          <a:off x="476133" y="2353662"/>
          <a:ext cx="871659" cy="8716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4D055-58CA-4204-B5A7-F79203A8FFD3}">
      <dsp:nvSpPr>
        <dsp:cNvPr id="0" name=""/>
        <dsp:cNvSpPr/>
      </dsp:nvSpPr>
      <dsp:spPr>
        <a:xfrm>
          <a:off x="512169" y="3487000"/>
          <a:ext cx="9483639" cy="6973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3504" tIns="58420" rIns="58420" bIns="5842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1906155:  PCB design and connection.</a:t>
          </a:r>
        </a:p>
      </dsp:txBody>
      <dsp:txXfrm>
        <a:off x="512169" y="3487000"/>
        <a:ext cx="9483639" cy="697327"/>
      </dsp:txXfrm>
    </dsp:sp>
    <dsp:sp modelId="{85C0C649-A1D1-41B4-858A-BAF495AD782D}">
      <dsp:nvSpPr>
        <dsp:cNvPr id="0" name=""/>
        <dsp:cNvSpPr/>
      </dsp:nvSpPr>
      <dsp:spPr>
        <a:xfrm>
          <a:off x="76339" y="3399834"/>
          <a:ext cx="871659" cy="8716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0F265C-9DF2-E8FB-C281-49A95720C6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8A12-072E-E9DD-75D8-792036B5C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0298-9D9B-42EE-9FBC-5BF5BA8C94E8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86D79-EFC6-014D-40F3-68F8FB024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9D36-8240-DBBB-128E-9E573BE9A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36C1-A97E-48B9-A38A-E4B8449736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30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15EC-E103-EA4C-8F3D-F70BFBFE368F}" type="datetimeFigureOut">
              <a:rPr lang="en-BD" smtClean="0"/>
              <a:t>09/10/2023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D39E-BF79-5044-9B9C-292D64001D9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03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Title of the Project</a:t>
            </a:r>
            <a:endParaRPr lang="en-B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9C879-EF2D-BA4E-B6A9-D4377737278E}"/>
              </a:ext>
            </a:extLst>
          </p:cNvPr>
          <p:cNvSpPr/>
          <p:nvPr userDrawn="1"/>
        </p:nvSpPr>
        <p:spPr>
          <a:xfrm>
            <a:off x="0" y="0"/>
            <a:ext cx="12192000" cy="15622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EEE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318</a:t>
            </a:r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Systems Laboratory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Jan 202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 Level-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 Term-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BD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BD" sz="3600">
                <a:latin typeface="Arial" panose="020B0604020202020204" pitchFamily="34" charset="0"/>
                <a:cs typeface="Arial" panose="020B0604020202020204" pitchFamily="34" charset="0"/>
              </a:rPr>
              <a:t>Final Project Demonstration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9C6A4-662A-4C47-AB70-4A7A449F40AE}"/>
              </a:ext>
            </a:extLst>
          </p:cNvPr>
          <p:cNvSpPr/>
          <p:nvPr userDrawn="1"/>
        </p:nvSpPr>
        <p:spPr>
          <a:xfrm>
            <a:off x="0" y="5968657"/>
            <a:ext cx="12192000" cy="8893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65755" algn="ctr"/>
                <a:tab pos="5731510" algn="r"/>
              </a:tabLst>
            </a:pPr>
            <a:r>
              <a:rPr lang="en-US" sz="1800" cap="small" spc="16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Bangladesh University of Engineering and Technology</a:t>
            </a:r>
            <a:endParaRPr lang="en-GB" sz="18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800" cap="small" spc="16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 of Electrical and Electronic Engineering</a:t>
            </a:r>
            <a:endParaRPr lang="en-BD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B5FDC4-269D-0A46-8DED-E482158D8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84048"/>
          <a:stretch/>
        </p:blipFill>
        <p:spPr>
          <a:xfrm>
            <a:off x="1682496" y="6046044"/>
            <a:ext cx="793630" cy="7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EEE 318 (2023) – Final Project Group A.XY</a:t>
            </a:r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1943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A532869-E847-B04C-9454-B1BBC68D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318 (2023) – Final Project Group A.XY</a:t>
            </a:r>
            <a:endParaRPr lang="en-BD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9C3B094-71D1-654C-855E-07B8BFC1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23745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3AA596F9-6385-224E-8B6A-50967833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318 (2023) – Final Project Group A.XY</a:t>
            </a:r>
            <a:endParaRPr lang="en-BD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CB05F73-B36B-5A48-81EA-E76B1357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18402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A8BE3A-860F-304A-9628-0D1C6721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318 (2023) – Final Project Group A.XY</a:t>
            </a:r>
            <a:endParaRPr lang="en-BD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F763A-9E9F-6745-958E-87128C40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44822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7E522AF0-01E9-C04B-A4BD-1E790BA6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/>
              <a:t>EEE 318 (2023) – Final Project Group A.XY</a:t>
            </a:r>
            <a:endParaRPr lang="en-BD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6FE88DDB-FE65-5846-A692-EED395E9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04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2ED7D-C8C9-FC45-9D41-2B197068D5F8}"/>
              </a:ext>
            </a:extLst>
          </p:cNvPr>
          <p:cNvSpPr/>
          <p:nvPr userDrawn="1"/>
        </p:nvSpPr>
        <p:spPr>
          <a:xfrm>
            <a:off x="1" y="6457189"/>
            <a:ext cx="12192000" cy="4131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083A58-BF4A-C247-A39E-31621332A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r="84048"/>
          <a:stretch/>
        </p:blipFill>
        <p:spPr>
          <a:xfrm>
            <a:off x="51125" y="6457189"/>
            <a:ext cx="381361" cy="352979"/>
          </a:xfrm>
          <a:prstGeom prst="rect">
            <a:avLst/>
          </a:prstGeom>
        </p:spPr>
      </p:pic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76C60AE-BF9F-E948-A464-57EC6013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486" y="6501637"/>
            <a:ext cx="3968064" cy="3941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318 (2023) – Final Project Group A.XY</a:t>
            </a:r>
            <a:endParaRPr lang="en-BD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CD1120D-AD02-624F-AC7B-A52A109E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0550" y="6507645"/>
            <a:ext cx="5000625" cy="37541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55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scelibrary.org/doi/abs/10.1061/(ASCE)0733-9437(1999)125:4(189)" TargetMode="External"/><Relationship Id="rId2" Type="http://schemas.openxmlformats.org/officeDocument/2006/relationships/hyperlink" Target="https://lamintang.org/journal/index.php/ijortas/article/view/5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redirect?event=video_description&amp;redir_token=QUFFLUhqbXl2ZFVuYkZ5aEpPeXF0YUpFdGVzUHNfaHdnd3xBQ3Jtc0tscXFhc3U0YzVHeEVYVTcxVy16MTJXczdUbHZLclp5SWdOSXBOXzdtSnpfcllkbER1Q05kMlVRem9rVkRxQ1ZZTGtaLVNoOWhObGdibDA5dWdtSW9wV0ZpQWhJR242dzJ2Rl95ek9rb0VlM2N4OEJjaw&amp;q=https://github.com/embeddedlab786/Digital_Water_Level_Display.git&amp;v=u9fR_JzrfQQ" TargetMode="External"/><Relationship Id="rId4" Type="http://schemas.openxmlformats.org/officeDocument/2006/relationships/hyperlink" Target="https://www.researchgate.net/publication/360614196_A_Review_of_an_Automatic_Water_Level_Indicat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896A34-9F82-7450-81C1-B6014F3D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1800"/>
            <a:ext cx="12192000" cy="866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975B566-F488-30EF-5E0B-B4A14F86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929" y="2905513"/>
            <a:ext cx="8829868" cy="72900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Algerian" panose="04020705040A02060702" pitchFamily="82" charset="0"/>
              </a:rPr>
              <a:t>Water Level Indicator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15AEEE-B63B-0F40-D35D-3DDAD2EA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803" y="3744987"/>
            <a:ext cx="6581192" cy="7290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Arial Black" panose="020B0A04020102020204" pitchFamily="34" charset="0"/>
              </a:rPr>
              <a:t>Submitted by – Group 08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A28DB-1B9A-AD0B-A147-CF90F5519634}"/>
              </a:ext>
            </a:extLst>
          </p:cNvPr>
          <p:cNvSpPr txBox="1"/>
          <p:nvPr/>
        </p:nvSpPr>
        <p:spPr>
          <a:xfrm>
            <a:off x="0" y="-103296"/>
            <a:ext cx="12191999" cy="196977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EEE 304 – Digital Electronics Laboratory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2023 Level – 3 Term – 2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Project Demonstration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6FD21-DECF-18D3-B5B9-4C3D3E1C5043}"/>
              </a:ext>
            </a:extLst>
          </p:cNvPr>
          <p:cNvSpPr txBox="1"/>
          <p:nvPr/>
        </p:nvSpPr>
        <p:spPr>
          <a:xfrm>
            <a:off x="781439" y="5340195"/>
            <a:ext cx="2577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Md Hasan </a:t>
            </a:r>
            <a:r>
              <a:rPr lang="en-US" sz="1800" b="1" dirty="0" err="1"/>
              <a:t>Newaz</a:t>
            </a:r>
            <a:endParaRPr lang="en-BD" sz="1800" b="1" dirty="0"/>
          </a:p>
          <a:p>
            <a:pPr algn="ctr"/>
            <a:r>
              <a:rPr lang="en-US" sz="1800" b="1" dirty="0"/>
              <a:t>1906135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B3344-FB98-8100-C63D-197C4277D36A}"/>
              </a:ext>
            </a:extLst>
          </p:cNvPr>
          <p:cNvSpPr txBox="1"/>
          <p:nvPr/>
        </p:nvSpPr>
        <p:spPr>
          <a:xfrm>
            <a:off x="3860558" y="5340192"/>
            <a:ext cx="1943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Md. Asif Kabir</a:t>
            </a:r>
            <a:endParaRPr lang="en-BD" sz="1800" b="1" dirty="0"/>
          </a:p>
          <a:p>
            <a:pPr algn="ctr"/>
            <a:r>
              <a:rPr lang="en-US" sz="1800" b="1" dirty="0"/>
              <a:t>1906153</a:t>
            </a:r>
            <a:endParaRPr lang="en-BD" sz="1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0FB694-FC21-9C93-1912-873FBEA1FFDC}"/>
              </a:ext>
            </a:extLst>
          </p:cNvPr>
          <p:cNvSpPr txBox="1"/>
          <p:nvPr/>
        </p:nvSpPr>
        <p:spPr>
          <a:xfrm>
            <a:off x="6564863" y="5340193"/>
            <a:ext cx="2663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Tamim Hasan Bhuiyan</a:t>
            </a:r>
            <a:endParaRPr lang="en-BD" sz="1800" b="1" dirty="0"/>
          </a:p>
          <a:p>
            <a:pPr algn="ctr"/>
            <a:r>
              <a:rPr lang="en-US" sz="1800" b="1" dirty="0"/>
              <a:t>1906154</a:t>
            </a:r>
            <a:endParaRPr lang="en-BD" sz="1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96066-7511-6412-F630-FCD59EF6C3B4}"/>
              </a:ext>
            </a:extLst>
          </p:cNvPr>
          <p:cNvSpPr txBox="1"/>
          <p:nvPr/>
        </p:nvSpPr>
        <p:spPr>
          <a:xfrm>
            <a:off x="9272404" y="5350743"/>
            <a:ext cx="2875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Md. </a:t>
            </a:r>
            <a:r>
              <a:rPr lang="en-US" sz="1800" b="1" dirty="0" err="1"/>
              <a:t>Shipon</a:t>
            </a:r>
            <a:r>
              <a:rPr lang="en-US" sz="1800" b="1" dirty="0"/>
              <a:t> Hossain</a:t>
            </a:r>
            <a:endParaRPr lang="en-BD" sz="1800" b="1" dirty="0"/>
          </a:p>
          <a:p>
            <a:pPr algn="ctr"/>
            <a:r>
              <a:rPr lang="en-US" sz="1800" b="1" dirty="0"/>
              <a:t>1906155</a:t>
            </a:r>
            <a:endParaRPr lang="en-BD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42B6B-31E5-E61E-C250-4CFE45E9A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9" y="4109491"/>
            <a:ext cx="1276238" cy="1272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359EC-67E0-0CCB-5B23-E2F144F6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935" y="4109490"/>
            <a:ext cx="1522436" cy="1272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5CF2F-D388-EAFB-ABF8-5D702B645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744" y="4109488"/>
            <a:ext cx="1332156" cy="12726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AA59E3-4335-F05B-9405-E9DF56F8D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745" y="4109490"/>
            <a:ext cx="1539460" cy="12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4 Implementation: Demonstration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10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1B64B1C5-C192-DE4C-902D-771BC682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FD3FEF-3E60-3868-7DD5-1147DCB1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75" y="1561442"/>
            <a:ext cx="2766646" cy="32304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F3D7B3-2D11-0E97-4FAD-E550BD05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36" y="1533005"/>
            <a:ext cx="2584261" cy="3232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417E97-90F2-2E68-568E-F7582C656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114" y="1561442"/>
            <a:ext cx="2341594" cy="31865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2C4FF0-C4EF-625C-C544-EBBD3086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1" y="1581148"/>
            <a:ext cx="2435366" cy="31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6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C672-E565-34D9-BD41-B504F1B7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5.1 Novelty</a:t>
            </a:r>
            <a:endParaRPr lang="en-GB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803F5BF-EE10-F245-A7EC-B90DA91606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187565"/>
              </p:ext>
            </p:extLst>
          </p:nvPr>
        </p:nvGraphicFramePr>
        <p:xfrm>
          <a:off x="824204" y="1647625"/>
          <a:ext cx="10586746" cy="4044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777CD-4032-360E-7A48-7FE9636D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11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DE9F-9C2B-2286-EFD9-A8CBE2B4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F744D-9F67-FA7D-0591-CA5EA3B57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1622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BEF3-D2DA-9CC8-851A-BD8282A9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5.2 </a:t>
            </a:r>
            <a:r>
              <a:rPr lang="en-GB" sz="3600"/>
              <a:t>Project Management and Cost Analysis</a:t>
            </a:r>
            <a:r>
              <a:rPr lang="en-US" sz="3600"/>
              <a:t/>
            </a:r>
            <a:br>
              <a:rPr lang="en-US" sz="3600"/>
            </a:br>
            <a:endParaRPr lang="en-GB" sz="360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39969"/>
              </p:ext>
            </p:extLst>
          </p:nvPr>
        </p:nvGraphicFramePr>
        <p:xfrm>
          <a:off x="811763" y="1188711"/>
          <a:ext cx="10431625" cy="4978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15813">
                  <a:extLst>
                    <a:ext uri="{9D8B030D-6E8A-4147-A177-3AD203B41FA5}">
                      <a16:colId xmlns:a16="http://schemas.microsoft.com/office/drawing/2014/main" val="2621932437"/>
                    </a:ext>
                  </a:extLst>
                </a:gridCol>
                <a:gridCol w="2811518">
                  <a:extLst>
                    <a:ext uri="{9D8B030D-6E8A-4147-A177-3AD203B41FA5}">
                      <a16:colId xmlns:a16="http://schemas.microsoft.com/office/drawing/2014/main" val="3746447167"/>
                    </a:ext>
                  </a:extLst>
                </a:gridCol>
                <a:gridCol w="2404294">
                  <a:extLst>
                    <a:ext uri="{9D8B030D-6E8A-4147-A177-3AD203B41FA5}">
                      <a16:colId xmlns:a16="http://schemas.microsoft.com/office/drawing/2014/main" val="183917317"/>
                    </a:ext>
                  </a:extLst>
                </a:gridCol>
              </a:tblGrid>
              <a:tr h="269125">
                <a:tc>
                  <a:txBody>
                    <a:bodyPr/>
                    <a:lstStyle/>
                    <a:p>
                      <a:pPr marL="274320" marR="0" indent="0">
                        <a:lnSpc>
                          <a:spcPts val="14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Components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Quantities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Price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379919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9V Battery + Battery Clip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60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4758450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Voltage Regulator (7805)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10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0022715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Capacitors (0.1 µF)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 pieces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175826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Resistors (570 kΩ)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 pieces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7352210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Resistor (100 Ω)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5478953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Resistors (1 kΩ)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 pieces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 Tk.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914187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Priority Encoder (74HC147)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40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2614265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Hex Inverter (74HC04)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2188996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BCD to 7 Segment Decoder (CD4511)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25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1857134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Common Cathode 7 Segment Display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10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1660489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BJT (BC547, BC557)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 pieces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10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435781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Buzzer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677678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DC Lamp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20Tk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5436899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Push Button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 pieces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15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351241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Breadboard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 pieces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r>
                        <a:rPr lang="en-GB" sz="1400" dirty="0" smtClean="0">
                          <a:effectLst/>
                        </a:rPr>
                        <a:t>30 </a:t>
                      </a:r>
                      <a:r>
                        <a:rPr lang="en-GB" sz="1400" dirty="0">
                          <a:effectLst/>
                        </a:rPr>
                        <a:t>Tk.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0693861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PCB Board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piece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r>
                        <a:rPr lang="en-GB" sz="1400" dirty="0" smtClean="0">
                          <a:effectLst/>
                        </a:rPr>
                        <a:t>00 </a:t>
                      </a:r>
                      <a:r>
                        <a:rPr lang="en-GB" sz="1400" dirty="0" err="1">
                          <a:effectLst/>
                        </a:rPr>
                        <a:t>Tk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6455401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Jumpper Wire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 box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65 </a:t>
                      </a:r>
                      <a:r>
                        <a:rPr lang="en-GB" sz="1400" dirty="0">
                          <a:effectLst/>
                        </a:rPr>
                        <a:t>Tk.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8722812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Jumpper Connectors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35 Tk.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7570944"/>
                  </a:ext>
                </a:extLst>
              </a:tr>
              <a:tr h="235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Header Pin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40 pieces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4</a:t>
                      </a:r>
                      <a:r>
                        <a:rPr lang="en-GB" sz="1400" dirty="0" smtClean="0">
                          <a:effectLst/>
                        </a:rPr>
                        <a:t>0 </a:t>
                      </a:r>
                      <a:r>
                        <a:rPr lang="en-GB" sz="1400" dirty="0">
                          <a:effectLst/>
                        </a:rPr>
                        <a:t>Tk.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403730"/>
                  </a:ext>
                </a:extLst>
              </a:tr>
              <a:tr h="23548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495Tk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0013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EC866-5C11-A00C-79F7-D1DCD619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05DCE-48C8-5F84-EABA-19093DF3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4AFA5-CCD1-4493-98C2-BBF361C3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53276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BEF3-D2DA-9CC8-851A-BD8282A9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/>
              <a:t>5.3 Practical Considerations of the Design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A6B00BD-33D5-6199-4281-DBD429952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09333"/>
              </p:ext>
            </p:extLst>
          </p:nvPr>
        </p:nvGraphicFramePr>
        <p:xfrm>
          <a:off x="699796" y="1343608"/>
          <a:ext cx="11000792" cy="4691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EC866-5C11-A00C-79F7-D1DCD619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05DCE-48C8-5F84-EABA-19093DF3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4AFA5-CCD1-4493-98C2-BBF361C3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36157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BEF3-D2DA-9CC8-851A-BD8282A9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5.4 </a:t>
            </a:r>
            <a:r>
              <a:rPr lang="en-GB" sz="3600" dirty="0" smtClean="0"/>
              <a:t>Applications </a:t>
            </a:r>
            <a:endParaRPr lang="en-GB" sz="36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CD8E056-0E08-A7BB-61D2-DD9530B7D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131357"/>
              </p:ext>
            </p:extLst>
          </p:nvPr>
        </p:nvGraphicFramePr>
        <p:xfrm>
          <a:off x="1066800" y="1207769"/>
          <a:ext cx="10866120" cy="482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EC866-5C11-A00C-79F7-D1DCD619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14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05DCE-48C8-5F84-EABA-19093DF34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4AFA5-CCD1-4493-98C2-BBF361C3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14921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0AC-A28B-BFBC-FBA4-9DE600A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5.5 </a:t>
            </a:r>
            <a:r>
              <a:rPr lang="en-GB" dirty="0" smtClean="0"/>
              <a:t>Features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669D93-D2BD-50CE-53E7-0721BA50F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32124"/>
              </p:ext>
            </p:extLst>
          </p:nvPr>
        </p:nvGraphicFramePr>
        <p:xfrm>
          <a:off x="1066800" y="1101012"/>
          <a:ext cx="10755086" cy="5215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24355-A269-4C7E-7377-5CDD2E38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15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1799-EACD-1A8B-5E85-A9FC657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A33B4-1A80-9EB5-5592-98F22D4A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63335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0AC-A28B-BFBC-FBA4-9DE600A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/>
              <a:t>6.1 Individual Contribution of Each Member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737631"/>
              </p:ext>
            </p:extLst>
          </p:nvPr>
        </p:nvGraphicFramePr>
        <p:xfrm>
          <a:off x="1066800" y="1502229"/>
          <a:ext cx="10058400" cy="453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24355-A269-4C7E-7377-5CDD2E38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16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1799-EACD-1A8B-5E85-A9FC657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A33B4-1A80-9EB5-5592-98F22D4A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40879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50AC-A28B-BFBC-FBA4-9DE600A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6.2 Logbook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1AF-DB81-A1C1-3DD7-359C91B4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24355-A269-4C7E-7377-5CDD2E38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17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1799-EACD-1A8B-5E85-A9FC657B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A33B4-1A80-9EB5-5592-98F22D4A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 dirty="0"/>
              <a:t> </a:t>
            </a:r>
            <a:r>
              <a:rPr lang="en-US" dirty="0"/>
              <a:t>Water Level Detector</a:t>
            </a:r>
            <a:endParaRPr lang="en-BD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443345"/>
              </p:ext>
            </p:extLst>
          </p:nvPr>
        </p:nvGraphicFramePr>
        <p:xfrm>
          <a:off x="1066800" y="1493520"/>
          <a:ext cx="10058400" cy="45415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7767">
                  <a:extLst>
                    <a:ext uri="{9D8B030D-6E8A-4147-A177-3AD203B41FA5}">
                      <a16:colId xmlns:a16="http://schemas.microsoft.com/office/drawing/2014/main" val="2095669504"/>
                    </a:ext>
                  </a:extLst>
                </a:gridCol>
                <a:gridCol w="2907473">
                  <a:extLst>
                    <a:ext uri="{9D8B030D-6E8A-4147-A177-3AD203B41FA5}">
                      <a16:colId xmlns:a16="http://schemas.microsoft.com/office/drawing/2014/main" val="1079936738"/>
                    </a:ext>
                  </a:extLst>
                </a:gridCol>
                <a:gridCol w="2111165">
                  <a:extLst>
                    <a:ext uri="{9D8B030D-6E8A-4147-A177-3AD203B41FA5}">
                      <a16:colId xmlns:a16="http://schemas.microsoft.com/office/drawing/2014/main" val="4101418175"/>
                    </a:ext>
                  </a:extLst>
                </a:gridCol>
                <a:gridCol w="2841995">
                  <a:extLst>
                    <a:ext uri="{9D8B030D-6E8A-4147-A177-3AD203B41FA5}">
                      <a16:colId xmlns:a16="http://schemas.microsoft.com/office/drawing/2014/main" val="1587360509"/>
                    </a:ext>
                  </a:extLst>
                </a:gridCol>
              </a:tblGrid>
              <a:tr h="4128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Milestone achieved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Individual Role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Comments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6034047"/>
                  </a:ext>
                </a:extLst>
              </a:tr>
              <a:tr h="8257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08-08-23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Planning and schematic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1906153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Successfully done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272909"/>
                  </a:ext>
                </a:extLst>
              </a:tr>
              <a:tr h="8257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12-08-23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 Buying components 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1906154, 1906135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Successfully done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1424388"/>
                  </a:ext>
                </a:extLst>
              </a:tr>
              <a:tr h="4128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20-08-23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Circuit Building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1906153-154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Successfully done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143673"/>
                  </a:ext>
                </a:extLst>
              </a:tr>
              <a:tr h="4128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30-08-23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PCB Design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1906155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Successfully done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6858752"/>
                  </a:ext>
                </a:extLst>
              </a:tr>
              <a:tr h="8257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04-09-23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PCB circuit connection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1906135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Successfully done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9365418"/>
                  </a:ext>
                </a:extLst>
              </a:tr>
              <a:tr h="8257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07-09-23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Main circuit design and Testing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1906154, 1906135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Successfully done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Vrind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258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44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F11D-A416-0F4E-9F78-0DF2456C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 </a:t>
            </a:r>
            <a:r>
              <a:rPr lang="en-BD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824A-37CE-5047-8E24-58FA9D65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i="1" u="sng" dirty="0">
                <a:hlinkClick r:id="rId2"/>
              </a:rPr>
              <a:t>https://lamintang.org/journal/index.php/ijortas/article/view/59</a:t>
            </a:r>
            <a:endParaRPr lang="en-US" dirty="0"/>
          </a:p>
          <a:p>
            <a:pPr lvl="0"/>
            <a:r>
              <a:rPr lang="en-US" i="1" u="sng" dirty="0">
                <a:hlinkClick r:id="rId3"/>
              </a:rPr>
              <a:t>https://ascelibrary.org/doi/abs/10.1061/(ASCE)0733-9437(1999)125%3A4(189)</a:t>
            </a:r>
            <a:r>
              <a:rPr lang="en-US" i="1" dirty="0"/>
              <a:t> </a:t>
            </a:r>
            <a:endParaRPr lang="en-US" dirty="0"/>
          </a:p>
          <a:p>
            <a:pPr lvl="0"/>
            <a:r>
              <a:rPr lang="en-US" i="1" u="sng" dirty="0">
                <a:hlinkClick r:id="rId4"/>
              </a:rPr>
              <a:t>https://www.researchgate.net/publication/360614196_A_Review_of_an_Automatic_Water_Level_Indicator</a:t>
            </a:r>
            <a:r>
              <a:rPr lang="en-US" i="1" dirty="0"/>
              <a:t> </a:t>
            </a:r>
            <a:endParaRPr lang="en-US" dirty="0"/>
          </a:p>
          <a:p>
            <a:pPr lvl="0"/>
            <a:r>
              <a:rPr lang="en-US" dirty="0"/>
              <a:t> </a:t>
            </a:r>
            <a:r>
              <a:rPr lang="en-US" u="sng" dirty="0">
                <a:hlinkClick r:id="rId5"/>
              </a:rPr>
              <a:t>https://github.com/embeddedlab786/Dig...</a:t>
            </a:r>
            <a:endParaRPr lang="en-US" dirty="0"/>
          </a:p>
          <a:p>
            <a:pPr marL="0" indent="0">
              <a:buNone/>
            </a:pPr>
            <a:endParaRPr lang="en-B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25CA0-776A-F245-A1EB-5693AB3E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5" y="6501637"/>
            <a:ext cx="3909769" cy="356363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3A405-BAC8-CE44-AF2C-14F06899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18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79CCC-2513-EADF-D5E3-66E952D3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300555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012B-84B9-7349-A96C-D843A369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899E-188D-E346-BD75-A52C25C2C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BD" dirty="0"/>
              <a:t>Summary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  <a:endParaRPr lang="en-BD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</a:t>
            </a:r>
            <a:endParaRPr lang="en-BD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Implementation</a:t>
            </a:r>
            <a:endParaRPr lang="en-BD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Analysis and Evaluation</a:t>
            </a:r>
            <a:endParaRPr lang="en-BD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6421-CA9E-E344-9555-2F9A2A51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EB6EC-D213-9F48-8356-86C62AC1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0973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1.Abstract</a:t>
            </a:r>
            <a:endParaRPr lang="en-BD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711249"/>
              </p:ext>
            </p:extLst>
          </p:nvPr>
        </p:nvGraphicFramePr>
        <p:xfrm>
          <a:off x="1066800" y="1493520"/>
          <a:ext cx="100584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2B1C3D-B08D-D14D-A3BD-DCF2567A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0586" y="6482588"/>
            <a:ext cx="6310364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785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19EF6-C9F9-8E4B-90AC-5D229CB1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Introduction</a:t>
            </a:r>
            <a:endParaRPr lang="en-BD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356568"/>
              </p:ext>
            </p:extLst>
          </p:nvPr>
        </p:nvGraphicFramePr>
        <p:xfrm>
          <a:off x="1066800" y="653143"/>
          <a:ext cx="10058400" cy="538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9DA07C-0ED1-CC41-B09A-5D684746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668100" cy="356363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2B1C3D-B08D-D14D-A3BD-DCF2567AB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0586" y="6482588"/>
            <a:ext cx="6310364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F02E1-6859-4149-9453-07F6EB30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846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3.1 Design: </a:t>
            </a:r>
            <a:r>
              <a:rPr lang="en-BD"/>
              <a:t>Methods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62" y="1493838"/>
            <a:ext cx="9571038" cy="45418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82DF7523-28E5-1646-96D1-1E49DDA9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64217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3.2 Design: Circuit Diagram</a:t>
            </a:r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6</a:t>
            </a:fld>
            <a:endParaRPr lang="en-BD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FD6422F-12DA-8A45-9AF9-8BFCA12E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82DF7523-28E5-1646-96D1-1E49DDA9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83" y="1101012"/>
            <a:ext cx="11037452" cy="48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Design: </a:t>
            </a:r>
            <a:r>
              <a:rPr lang="en-BD" dirty="0"/>
              <a:t>Simulation</a:t>
            </a:r>
            <a:r>
              <a:rPr lang="en-US" dirty="0"/>
              <a:t> 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7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602F4CA-DD7B-CF49-91E1-C48A0A66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1B64B1C5-C192-DE4C-902D-771BC6821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  <a:p>
            <a:endParaRPr lang="en-BD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92" y="1493838"/>
            <a:ext cx="9414588" cy="48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5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B970-D649-D94F-8664-96B04BAE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4"/>
            <a:ext cx="10866120" cy="665656"/>
          </a:xfrm>
        </p:spPr>
        <p:txBody>
          <a:bodyPr>
            <a:normAutofit fontScale="90000"/>
          </a:bodyPr>
          <a:lstStyle/>
          <a:p>
            <a:r>
              <a:rPr lang="en-US" dirty="0"/>
              <a:t>3.4 Design: </a:t>
            </a:r>
            <a:r>
              <a:rPr lang="en-BD" dirty="0"/>
              <a:t>PCB Layo</a:t>
            </a:r>
            <a:r>
              <a:rPr lang="en-US" dirty="0" err="1"/>
              <a:t>ut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98FA6-9BAA-4542-B217-33D440FE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8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8CC09E19-179A-6E40-996F-0A7D45FD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E17F9CEA-A96B-EF46-A422-E1A080B07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  <p:pic>
        <p:nvPicPr>
          <p:cNvPr id="12" name="Content Placeholder 11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718" y="1713121"/>
            <a:ext cx="4342649" cy="250423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295636" y="1713607"/>
            <a:ext cx="4077478" cy="2503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090385-0219-522F-78C9-EDC891951E91}"/>
              </a:ext>
            </a:extLst>
          </p:cNvPr>
          <p:cNvSpPr txBox="1"/>
          <p:nvPr/>
        </p:nvSpPr>
        <p:spPr>
          <a:xfrm flipH="1">
            <a:off x="2387702" y="4292435"/>
            <a:ext cx="25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Fig: Top Copper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9E8AB-05F9-48A5-43CC-99EA35A96129}"/>
              </a:ext>
            </a:extLst>
          </p:cNvPr>
          <p:cNvSpPr txBox="1"/>
          <p:nvPr/>
        </p:nvSpPr>
        <p:spPr>
          <a:xfrm>
            <a:off x="7042970" y="4307824"/>
            <a:ext cx="258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Fig: Bottom Copper</a:t>
            </a:r>
          </a:p>
        </p:txBody>
      </p:sp>
    </p:spTree>
    <p:extLst>
      <p:ext uri="{BB962C8B-B14F-4D97-AF65-F5344CB8AC3E}">
        <p14:creationId xmlns:p14="http://schemas.microsoft.com/office/powerpoint/2010/main" val="119003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B970-D649-D94F-8664-96B04BAE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4"/>
            <a:ext cx="10866120" cy="665656"/>
          </a:xfrm>
        </p:spPr>
        <p:txBody>
          <a:bodyPr>
            <a:normAutofit fontScale="90000"/>
          </a:bodyPr>
          <a:lstStyle/>
          <a:p>
            <a:r>
              <a:rPr lang="en-US" dirty="0"/>
              <a:t>3.4 Design: </a:t>
            </a:r>
            <a:r>
              <a:rPr lang="en-BD" dirty="0"/>
              <a:t>PCB Layo</a:t>
            </a:r>
            <a:r>
              <a:rPr lang="en-US" dirty="0" err="1"/>
              <a:t>ut</a:t>
            </a:r>
            <a:endParaRPr lang="en-B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98FA6-9BAA-4542-B217-33D440FE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9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8CC09E19-179A-6E40-996F-0A7D45FD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304 (2023) – Final Project Group 08</a:t>
            </a:r>
            <a:endParaRPr lang="en-BD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E17F9CEA-A96B-EF46-A422-E1A080B07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US" dirty="0"/>
              <a:t>Water Level Detector</a:t>
            </a:r>
            <a:endParaRPr lang="en-BD" dirty="0"/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1679511"/>
            <a:ext cx="4320077" cy="271521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6898435" y="877078"/>
            <a:ext cx="2715209" cy="4320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883B5-AFBF-5961-EBB4-07F2328F62A9}"/>
              </a:ext>
            </a:extLst>
          </p:cNvPr>
          <p:cNvSpPr txBox="1"/>
          <p:nvPr/>
        </p:nvSpPr>
        <p:spPr>
          <a:xfrm>
            <a:off x="2167813" y="4506685"/>
            <a:ext cx="211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Fig: Top Silk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1CD65-77F2-EC2B-F1BB-186A7AE4785C}"/>
              </a:ext>
            </a:extLst>
          </p:cNvPr>
          <p:cNvSpPr txBox="1"/>
          <p:nvPr/>
        </p:nvSpPr>
        <p:spPr>
          <a:xfrm>
            <a:off x="5676900" y="4506685"/>
            <a:ext cx="531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Fig: PCB Board with Components Connected</a:t>
            </a:r>
          </a:p>
        </p:txBody>
      </p:sp>
    </p:spTree>
    <p:extLst>
      <p:ext uri="{BB962C8B-B14F-4D97-AF65-F5344CB8AC3E}">
        <p14:creationId xmlns:p14="http://schemas.microsoft.com/office/powerpoint/2010/main" val="821992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AA288AEF2A764E8FBFA52CDC5095F5" ma:contentTypeVersion="5" ma:contentTypeDescription="Create a new document." ma:contentTypeScope="" ma:versionID="f436ff1b0e4cbc490601dffe75095a2b">
  <xsd:schema xmlns:xsd="http://www.w3.org/2001/XMLSchema" xmlns:xs="http://www.w3.org/2001/XMLSchema" xmlns:p="http://schemas.microsoft.com/office/2006/metadata/properties" xmlns:ns2="4bf370e5-223e-4070-bf3a-66ea768f7e6d" targetNamespace="http://schemas.microsoft.com/office/2006/metadata/properties" ma:root="true" ma:fieldsID="0419eee7ce466cc010023b4c6f5f3e2b" ns2:_="">
    <xsd:import namespace="4bf370e5-223e-4070-bf3a-66ea768f7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370e5-223e-4070-bf3a-66ea768f7e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79D811-8D80-4862-8FB8-9D18E3517068}">
  <ds:schemaRefs>
    <ds:schemaRef ds:uri="4bf370e5-223e-4070-bf3a-66ea768f7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17A691A-A9B4-49FD-8B56-8B259DCE51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772</Words>
  <Application>Microsoft Office PowerPoint</Application>
  <PresentationFormat>Widescreen</PresentationFormat>
  <Paragraphs>219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Algerian</vt:lpstr>
      <vt:lpstr>Arial</vt:lpstr>
      <vt:lpstr>Arial Black</vt:lpstr>
      <vt:lpstr>Arial Narrow</vt:lpstr>
      <vt:lpstr>Calibri</vt:lpstr>
      <vt:lpstr>Century Gothic</vt:lpstr>
      <vt:lpstr>Garamond</vt:lpstr>
      <vt:lpstr>Times New Roman</vt:lpstr>
      <vt:lpstr>Vrinda</vt:lpstr>
      <vt:lpstr>Savon</vt:lpstr>
      <vt:lpstr>Water Level Indicator</vt:lpstr>
      <vt:lpstr>Outline</vt:lpstr>
      <vt:lpstr>1.Abstract</vt:lpstr>
      <vt:lpstr>2. Introduction</vt:lpstr>
      <vt:lpstr>3.1 Design: Methods</vt:lpstr>
      <vt:lpstr>3.2 Design: Circuit Diagram</vt:lpstr>
      <vt:lpstr>3.3 Design: Simulation </vt:lpstr>
      <vt:lpstr>3.4 Design: PCB Layout</vt:lpstr>
      <vt:lpstr>3.4 Design: PCB Layout</vt:lpstr>
      <vt:lpstr>4 Implementation: Demonstration</vt:lpstr>
      <vt:lpstr>5.1 Novelty</vt:lpstr>
      <vt:lpstr>5.2 Project Management and Cost Analysis </vt:lpstr>
      <vt:lpstr>5.3 Practical Considerations of the Design</vt:lpstr>
      <vt:lpstr>5.4 Applications </vt:lpstr>
      <vt:lpstr>5.5 Features</vt:lpstr>
      <vt:lpstr>6.1 Individual Contribution of Each Member</vt:lpstr>
      <vt:lpstr>6.2 Logbook of Project</vt:lpstr>
      <vt:lpstr>7.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Sajid Muhaimin Choudhury</dc:creator>
  <cp:lastModifiedBy>DELL</cp:lastModifiedBy>
  <cp:revision>30</cp:revision>
  <dcterms:created xsi:type="dcterms:W3CDTF">2021-07-11T09:27:00Z</dcterms:created>
  <dcterms:modified xsi:type="dcterms:W3CDTF">2023-09-10T13:54:25Z</dcterms:modified>
</cp:coreProperties>
</file>